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08" r:id="rId3"/>
    <p:sldId id="273" r:id="rId4"/>
    <p:sldId id="275" r:id="rId5"/>
    <p:sldId id="272" r:id="rId6"/>
    <p:sldId id="263" r:id="rId7"/>
    <p:sldId id="277" r:id="rId8"/>
    <p:sldId id="278" r:id="rId9"/>
    <p:sldId id="280" r:id="rId10"/>
    <p:sldId id="279" r:id="rId11"/>
    <p:sldId id="285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8" r:id="rId23"/>
    <p:sldId id="299" r:id="rId24"/>
    <p:sldId id="300" r:id="rId25"/>
    <p:sldId id="301" r:id="rId26"/>
    <p:sldId id="302" r:id="rId27"/>
    <p:sldId id="303" r:id="rId28"/>
    <p:sldId id="306" r:id="rId29"/>
    <p:sldId id="30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v>Overall</c:v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933-418A-988A-CE618041A7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933-418A-988A-CE618041A7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933-418A-988A-CE618041A7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933-418A-988A-CE618041A7CE}"/>
              </c:ext>
            </c:extLst>
          </c:dPt>
          <c:dLbls>
            <c:dLbl>
              <c:idx val="0"/>
              <c:layout>
                <c:manualLayout>
                  <c:x val="-0.12094389748188851"/>
                  <c:y val="0.1485076270228126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33-418A-988A-CE618041A7CE}"/>
                </c:ext>
              </c:extLst>
            </c:dLbl>
            <c:dLbl>
              <c:idx val="1"/>
              <c:layout>
                <c:manualLayout>
                  <c:x val="-0.1384191083514982"/>
                  <c:y val="-0.122938442218532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33-418A-988A-CE618041A7CE}"/>
                </c:ext>
              </c:extLst>
            </c:dLbl>
            <c:dLbl>
              <c:idx val="2"/>
              <c:layout>
                <c:manualLayout>
                  <c:x val="8.1775162612475791E-2"/>
                  <c:y val="-0.1646202558013582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069742442199423E-2"/>
                      <c:h val="6.81179138321995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933-418A-988A-CE618041A7CE}"/>
                </c:ext>
              </c:extLst>
            </c:dLbl>
            <c:dLbl>
              <c:idx val="3"/>
              <c:layout>
                <c:manualLayout>
                  <c:x val="0.16808468741868543"/>
                  <c:y val="0.1141981061891072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33-418A-988A-CE618041A7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'County &amp; Watersehd Pie Charts'!$A$4:$A$7</c:f>
              <c:strCache>
                <c:ptCount val="4"/>
                <c:pt idx="0">
                  <c:v>Eliminated</c:v>
                </c:pt>
                <c:pt idx="1">
                  <c:v>Degraded</c:v>
                </c:pt>
                <c:pt idx="2">
                  <c:v>Improved</c:v>
                </c:pt>
                <c:pt idx="3">
                  <c:v>No Change</c:v>
                </c:pt>
              </c:strCache>
            </c:strRef>
          </c:cat>
          <c:val>
            <c:numRef>
              <c:f>'County &amp; Watersehd Pie Charts'!$B$4:$B$7</c:f>
              <c:numCache>
                <c:formatCode>0%</c:formatCode>
                <c:ptCount val="4"/>
                <c:pt idx="0">
                  <c:v>0.26732673267326734</c:v>
                </c:pt>
                <c:pt idx="1">
                  <c:v>0.16831683168316833</c:v>
                </c:pt>
                <c:pt idx="2">
                  <c:v>0.22772277227722773</c:v>
                </c:pt>
                <c:pt idx="3">
                  <c:v>0.33663366336633666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33-418A-988A-CE618041A7C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'County &amp; Watersehd Pie Charts'!$D$3</c:f>
              <c:strCache>
                <c:ptCount val="1"/>
                <c:pt idx="0">
                  <c:v>Somerset County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0E4-4F8B-82A7-200C9FF048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0E4-4F8B-82A7-200C9FF048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0E4-4F8B-82A7-200C9FF048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0E4-4F8B-82A7-200C9FF048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'County &amp; Watersehd Pie Charts'!$A$4:$A$7</c:f>
              <c:strCache>
                <c:ptCount val="4"/>
                <c:pt idx="0">
                  <c:v>Eliminated</c:v>
                </c:pt>
                <c:pt idx="1">
                  <c:v>Degraded</c:v>
                </c:pt>
                <c:pt idx="2">
                  <c:v>Improved</c:v>
                </c:pt>
                <c:pt idx="3">
                  <c:v>No Change</c:v>
                </c:pt>
              </c:strCache>
            </c:strRef>
          </c:cat>
          <c:val>
            <c:numRef>
              <c:f>'County &amp; Watersehd Pie Charts'!$D$4:$D$7</c:f>
              <c:numCache>
                <c:formatCode>0%</c:formatCode>
                <c:ptCount val="4"/>
                <c:pt idx="0">
                  <c:v>0.30909090909090908</c:v>
                </c:pt>
                <c:pt idx="1">
                  <c:v>0.18181818181818182</c:v>
                </c:pt>
                <c:pt idx="2">
                  <c:v>0.16363636363636364</c:v>
                </c:pt>
                <c:pt idx="3">
                  <c:v>0.34545454545454546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E4-4F8B-82A7-200C9FF0481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'County &amp; Watersehd Pie Charts'!$E$3</c:f>
              <c:strCache>
                <c:ptCount val="1"/>
                <c:pt idx="0">
                  <c:v>Indiana County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456-4750-8B13-27166D39B8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456-4750-8B13-27166D39B8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456-4750-8B13-27166D39B80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456-4750-8B13-27166D39B8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'County &amp; Watersehd Pie Charts'!$A$4:$A$7</c:f>
              <c:strCache>
                <c:ptCount val="4"/>
                <c:pt idx="0">
                  <c:v>Eliminated</c:v>
                </c:pt>
                <c:pt idx="1">
                  <c:v>Degraded</c:v>
                </c:pt>
                <c:pt idx="2">
                  <c:v>Improved</c:v>
                </c:pt>
                <c:pt idx="3">
                  <c:v>No Change</c:v>
                </c:pt>
              </c:strCache>
            </c:strRef>
          </c:cat>
          <c:val>
            <c:numRef>
              <c:f>'County &amp; Watersehd Pie Charts'!$E$4:$E$7</c:f>
              <c:numCache>
                <c:formatCode>0%</c:formatCode>
                <c:ptCount val="4"/>
                <c:pt idx="0">
                  <c:v>0.18181818181818182</c:v>
                </c:pt>
                <c:pt idx="1">
                  <c:v>0.22727272727272727</c:v>
                </c:pt>
                <c:pt idx="2">
                  <c:v>0.22727272727272727</c:v>
                </c:pt>
                <c:pt idx="3">
                  <c:v>0.36363636363636365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456-4750-8B13-27166D39B80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v>Cambria County</c:v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47C-41CA-BFF8-25D6435426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47C-41CA-BFF8-25D6435426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47C-41CA-BFF8-25D6435426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47C-41CA-BFF8-25D6435426C5}"/>
              </c:ext>
            </c:extLst>
          </c:dPt>
          <c:dLbls>
            <c:dLbl>
              <c:idx val="2"/>
              <c:layout>
                <c:manualLayout>
                  <c:x val="6.0521872265966704E-2"/>
                  <c:y val="-0.1753700058326042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47C-41CA-BFF8-25D6435426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'County &amp; Watersehd Pie Charts'!$A$4:$A$7</c:f>
              <c:strCache>
                <c:ptCount val="4"/>
                <c:pt idx="0">
                  <c:v>Eliminated</c:v>
                </c:pt>
                <c:pt idx="1">
                  <c:v>Degraded</c:v>
                </c:pt>
                <c:pt idx="2">
                  <c:v>Improved</c:v>
                </c:pt>
                <c:pt idx="3">
                  <c:v>No Change</c:v>
                </c:pt>
              </c:strCache>
            </c:strRef>
          </c:cat>
          <c:val>
            <c:numRef>
              <c:f>'County &amp; Watersehd Pie Charts'!$C$4:$C$7</c:f>
              <c:numCache>
                <c:formatCode>0%</c:formatCode>
                <c:ptCount val="4"/>
                <c:pt idx="0">
                  <c:v>0.25</c:v>
                </c:pt>
                <c:pt idx="1">
                  <c:v>0.125</c:v>
                </c:pt>
                <c:pt idx="2">
                  <c:v>0.33333333333333331</c:v>
                </c:pt>
                <c:pt idx="3">
                  <c:v>0.29166666666666669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47C-41CA-BFF8-25D6435426C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Degraded Discharges: Parameter Sorting</a:t>
            </a:r>
            <a:endParaRPr lang="en-US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'Overall CDMO Remining'!$D$11</c:f>
              <c:strCache>
                <c:ptCount val="1"/>
                <c:pt idx="0">
                  <c:v>% degraded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72-486D-BB4D-12AC1FD016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72-486D-BB4D-12AC1FD016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72-486D-BB4D-12AC1FD016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72-486D-BB4D-12AC1FD0166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972-486D-BB4D-12AC1FD0166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972-486D-BB4D-12AC1FD01664}"/>
              </c:ext>
            </c:extLst>
          </c:dPt>
          <c:cat>
            <c:strRef>
              <c:f>'Overall CDMO Remining'!$A$12:$A$17</c:f>
              <c:strCache>
                <c:ptCount val="6"/>
                <c:pt idx="0">
                  <c:v>Acidity</c:v>
                </c:pt>
                <c:pt idx="1">
                  <c:v>Iron </c:v>
                </c:pt>
                <c:pt idx="2">
                  <c:v>Manganese</c:v>
                </c:pt>
                <c:pt idx="3">
                  <c:v>Aluminum</c:v>
                </c:pt>
                <c:pt idx="4">
                  <c:v>Sulfates</c:v>
                </c:pt>
                <c:pt idx="5">
                  <c:v>Flow</c:v>
                </c:pt>
              </c:strCache>
            </c:strRef>
          </c:cat>
          <c:val>
            <c:numRef>
              <c:f>'Overall CDMO Remining'!$D$12:$D$17</c:f>
              <c:numCache>
                <c:formatCode>0.00%</c:formatCode>
                <c:ptCount val="6"/>
                <c:pt idx="0">
                  <c:v>5.4794520547945202E-2</c:v>
                </c:pt>
                <c:pt idx="1">
                  <c:v>0.13698630136986301</c:v>
                </c:pt>
                <c:pt idx="2">
                  <c:v>0.15068493150684931</c:v>
                </c:pt>
                <c:pt idx="3">
                  <c:v>3.2786885245901641E-2</c:v>
                </c:pt>
                <c:pt idx="4">
                  <c:v>0.171875</c:v>
                </c:pt>
                <c:pt idx="5">
                  <c:v>6.9444444444444448E-2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72-486D-BB4D-12AC1FD01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Degraded Discharges by County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'Overall Bar  Chart'!$K$5</c:f>
              <c:strCache>
                <c:ptCount val="1"/>
                <c:pt idx="0">
                  <c:v>Degraded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0C-48CF-B65A-B246AFCF4A30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0C-48CF-B65A-B246AFCF4A3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0C-48CF-B65A-B246AFCF4A30}"/>
              </c:ext>
            </c:extLst>
          </c:dPt>
          <c:cat>
            <c:strRef>
              <c:f>'Overall Bar  Chart'!$L$4:$N$4</c:f>
              <c:strCache>
                <c:ptCount val="3"/>
                <c:pt idx="0">
                  <c:v>Cambria</c:v>
                </c:pt>
                <c:pt idx="1">
                  <c:v>Somerset</c:v>
                </c:pt>
                <c:pt idx="2">
                  <c:v>Indiana</c:v>
                </c:pt>
              </c:strCache>
            </c:strRef>
          </c:cat>
          <c:val>
            <c:numRef>
              <c:f>'Overall Bar  Chart'!$L$5:$N$5</c:f>
              <c:numCache>
                <c:formatCode>General</c:formatCode>
                <c:ptCount val="3"/>
                <c:pt idx="0">
                  <c:v>3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0C-48CF-B65A-B246AFCF4A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B1D3-6874-4664-A278-B8E633A1A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B0BCA-420A-406B-A5CE-E1E8A630C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1DB7B-5661-44DE-87CE-DB797042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1238-75B2-4C16-A35D-B1EFA9ADAC8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FEE2C-3F44-459C-9A53-8DD94237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8828-9680-45B4-92D6-A7F14CBB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24B-8BE5-4B2C-9F12-A146DA7B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42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C2BB2-667D-42A1-A24D-F0A82A4D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4326C-ABF7-417E-8004-7C706BEE4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8ABCB-612C-40CD-BD81-7178574EE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1238-75B2-4C16-A35D-B1EFA9ADAC8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28DC-ACCF-4E93-A3C2-1AEA3F4B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1E105-C4FA-433B-967F-0DE82135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24B-8BE5-4B2C-9F12-A146DA7B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D3D140-9409-4957-B362-61B0C84418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58738-3261-49DD-A414-A8B769C2F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D0B82-901A-44E7-BBF3-4384B04A4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1238-75B2-4C16-A35D-B1EFA9ADAC8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1028B-1013-47EF-AC12-A4DE8429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1DD8E-392D-4A95-9B63-36045059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24B-8BE5-4B2C-9F12-A146DA7B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1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708A-EF2F-4A42-BC6E-C7214ED46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9BE7B-6317-459C-878B-7EB5D73C9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0150E-27B3-4D37-9EBD-3989F531E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1238-75B2-4C16-A35D-B1EFA9ADAC8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E3D17-A055-4476-B85F-9126F97A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51024-8C19-42E3-9AF8-0195893D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24B-8BE5-4B2C-9F12-A146DA7B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37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B91C6-8E0A-4E97-859B-24B1A4FC5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EF968-6494-4B36-BE72-C8F7CF017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12E19-7917-473F-AB0E-7F08065C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1238-75B2-4C16-A35D-B1EFA9ADAC8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CD9C5-BD04-4A11-9B27-249F84F4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12087-246D-42FC-9CE7-C1C8E4F7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24B-8BE5-4B2C-9F12-A146DA7B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8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45ED3-A348-4498-BD0D-249617135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1FBEF-71AE-407B-9C3B-5C4CFC563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01EEF-23AB-4E33-8684-C0FDB004F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BA85F-A5E2-4804-B8A5-7910C818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1238-75B2-4C16-A35D-B1EFA9ADAC8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76C46-1B78-41AA-9641-7DBAEE609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889F0-6689-4364-8255-807B4DA70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24B-8BE5-4B2C-9F12-A146DA7B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87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530C2-7202-4990-B375-CC0DB23D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D7A12-BEFF-4941-81EB-B8FD7315B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C7E4E-04D3-4FAF-8E94-0AD34597A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2243-F4EF-4667-BDBC-F755F1C8C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420448-F9B4-4E47-9935-3EEB651C6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16306E-D840-4D93-9D77-6D5CEE22F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1238-75B2-4C16-A35D-B1EFA9ADAC8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D4135F-06CB-42F4-899B-0E98C7B6B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08C181-3624-4C27-9E04-B33B44BF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24B-8BE5-4B2C-9F12-A146DA7B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BA571-7F0F-43BC-BD16-8DF479BB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39220C-981E-4216-9DB6-8919BE1E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1238-75B2-4C16-A35D-B1EFA9ADAC8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BB903-04D3-4B91-AF9B-23A16C86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EE727F-6E2B-4110-B1BD-F3AFDF5DD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24B-8BE5-4B2C-9F12-A146DA7B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2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89C15-2C5F-48B5-8577-5B3B98779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1238-75B2-4C16-A35D-B1EFA9ADAC8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BA74F4-146E-4464-A8E7-EBCA465D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D6136-BA2E-4296-AA79-13C8D489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24B-8BE5-4B2C-9F12-A146DA7B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2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6790B-F798-40AB-87CB-6E20A857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A3EBA-E3A3-4596-A54D-0B6A45A97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AB8AB-9A0D-4E96-B6A6-BE28568F0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B8920-5BC3-48EF-B646-F472BDBD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1238-75B2-4C16-A35D-B1EFA9ADAC8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A9536-26B4-46A7-A124-57912E9F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0F6AF-C8FB-4879-9582-A9D5C3F4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24B-8BE5-4B2C-9F12-A146DA7B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6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060-EE4F-46F0-B7B9-C8C93D01D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93277-BDA0-41B6-B43E-C1454962C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0769A-1A4D-4DE4-97E6-A3ECA63E2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1B041-28C3-4B5C-A986-485B8C57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1238-75B2-4C16-A35D-B1EFA9ADAC8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755C6-0DD6-4025-97B6-C369C3DA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081C1-F703-430C-BD0B-45D2105D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24B-8BE5-4B2C-9F12-A146DA7B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0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12FFC4-6531-4D96-9DA6-6788CECC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95E3A-21DE-4635-8552-68DF47D2C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CC753-07EB-47A6-9229-5333D3F30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01238-75B2-4C16-A35D-B1EFA9ADAC8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63F02-8866-45D8-AFBF-BE8E4F735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BE9A7-23BC-457D-9424-3D67BDE6A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2424B-8BE5-4B2C-9F12-A146DA7B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9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/>
              <a:t>A Study of Remining Practices within the Cambria District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Mike Haney, PG</a:t>
            </a:r>
          </a:p>
          <a:p>
            <a:pPr marL="0" indent="0" algn="ctr">
              <a:buNone/>
            </a:pPr>
            <a:r>
              <a:rPr lang="en-US" dirty="0"/>
              <a:t>Rock Martin, PG</a:t>
            </a:r>
          </a:p>
          <a:p>
            <a:pPr marL="0" indent="0" algn="ctr">
              <a:buNone/>
            </a:pPr>
            <a:r>
              <a:rPr lang="en-US" dirty="0"/>
              <a:t>Mike Schirato, PG</a:t>
            </a:r>
          </a:p>
          <a:p>
            <a:pPr marL="0" indent="0" algn="ctr">
              <a:buNone/>
            </a:pPr>
            <a:r>
              <a:rPr lang="en-US" dirty="0"/>
              <a:t>Greg Shuler, PG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PADEP Cambria District Mining Office</a:t>
            </a:r>
          </a:p>
        </p:txBody>
      </p:sp>
    </p:spTree>
    <p:extLst>
      <p:ext uri="{BB962C8B-B14F-4D97-AF65-F5344CB8AC3E}">
        <p14:creationId xmlns:p14="http://schemas.microsoft.com/office/powerpoint/2010/main" val="1730999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7DCB41-6DB5-4798-95CB-5E291978D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1" y="0"/>
            <a:ext cx="11666738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961038F-A5AB-425F-8D06-49DF85474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80885"/>
              </p:ext>
            </p:extLst>
          </p:nvPr>
        </p:nvGraphicFramePr>
        <p:xfrm>
          <a:off x="8588753" y="4787106"/>
          <a:ext cx="2120900" cy="771525"/>
        </p:xfrm>
        <a:graphic>
          <a:graphicData uri="http://schemas.openxmlformats.org/drawingml/2006/table">
            <a:tbl>
              <a:tblPr/>
              <a:tblGrid>
                <a:gridCol w="2120900">
                  <a:extLst>
                    <a:ext uri="{9D8B030D-6E8A-4147-A177-3AD203B41FA5}">
                      <a16:colId xmlns:a16="http://schemas.microsoft.com/office/drawing/2014/main" val="122165057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 Eliminated by Remining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3743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 Degraded by Remining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0593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 Improved by Remining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39535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Post Mining Change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545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8056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33CF2-4567-49E2-9F0A-1D8160BDD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96" y="67112"/>
            <a:ext cx="4549280" cy="655987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B765A3B-D40C-41B5-9847-BCFEBC97FC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365838"/>
              </p:ext>
            </p:extLst>
          </p:nvPr>
        </p:nvGraphicFramePr>
        <p:xfrm>
          <a:off x="5178803" y="876737"/>
          <a:ext cx="6388099" cy="2686050"/>
        </p:xfrm>
        <a:graphic>
          <a:graphicData uri="http://schemas.openxmlformats.org/drawingml/2006/table">
            <a:tbl>
              <a:tblPr/>
              <a:tblGrid>
                <a:gridCol w="819557">
                  <a:extLst>
                    <a:ext uri="{9D8B030D-6E8A-4147-A177-3AD203B41FA5}">
                      <a16:colId xmlns:a16="http://schemas.microsoft.com/office/drawing/2014/main" val="277876623"/>
                    </a:ext>
                  </a:extLst>
                </a:gridCol>
                <a:gridCol w="609903">
                  <a:extLst>
                    <a:ext uri="{9D8B030D-6E8A-4147-A177-3AD203B41FA5}">
                      <a16:colId xmlns:a16="http://schemas.microsoft.com/office/drawing/2014/main" val="147632380"/>
                    </a:ext>
                  </a:extLst>
                </a:gridCol>
                <a:gridCol w="736966">
                  <a:extLst>
                    <a:ext uri="{9D8B030D-6E8A-4147-A177-3AD203B41FA5}">
                      <a16:colId xmlns:a16="http://schemas.microsoft.com/office/drawing/2014/main" val="3856964558"/>
                    </a:ext>
                  </a:extLst>
                </a:gridCol>
                <a:gridCol w="762379">
                  <a:extLst>
                    <a:ext uri="{9D8B030D-6E8A-4147-A177-3AD203B41FA5}">
                      <a16:colId xmlns:a16="http://schemas.microsoft.com/office/drawing/2014/main" val="1293427587"/>
                    </a:ext>
                  </a:extLst>
                </a:gridCol>
                <a:gridCol w="736966">
                  <a:extLst>
                    <a:ext uri="{9D8B030D-6E8A-4147-A177-3AD203B41FA5}">
                      <a16:colId xmlns:a16="http://schemas.microsoft.com/office/drawing/2014/main" val="2230288191"/>
                    </a:ext>
                  </a:extLst>
                </a:gridCol>
                <a:gridCol w="775085">
                  <a:extLst>
                    <a:ext uri="{9D8B030D-6E8A-4147-A177-3AD203B41FA5}">
                      <a16:colId xmlns:a16="http://schemas.microsoft.com/office/drawing/2014/main" val="3111205879"/>
                    </a:ext>
                  </a:extLst>
                </a:gridCol>
                <a:gridCol w="813204">
                  <a:extLst>
                    <a:ext uri="{9D8B030D-6E8A-4147-A177-3AD203B41FA5}">
                      <a16:colId xmlns:a16="http://schemas.microsoft.com/office/drawing/2014/main" val="1152124972"/>
                    </a:ext>
                  </a:extLst>
                </a:gridCol>
                <a:gridCol w="800498">
                  <a:extLst>
                    <a:ext uri="{9D8B030D-6E8A-4147-A177-3AD203B41FA5}">
                      <a16:colId xmlns:a16="http://schemas.microsoft.com/office/drawing/2014/main" val="2283062490"/>
                    </a:ext>
                  </a:extLst>
                </a:gridCol>
                <a:gridCol w="333541">
                  <a:extLst>
                    <a:ext uri="{9D8B030D-6E8A-4147-A177-3AD203B41FA5}">
                      <a16:colId xmlns:a16="http://schemas.microsoft.com/office/drawing/2014/main" val="4004785094"/>
                    </a:ext>
                  </a:extLst>
                </a:gridCol>
              </a:tblGrid>
              <a:tr h="2000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Statistics by Discharge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8652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6155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eliminated by remining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460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16.83%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degraded for at least one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7514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indicate loading reduction with no degradation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8286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indicate no significant change for ay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27888"/>
                  </a:ext>
                </a:extLst>
              </a:tr>
              <a:tr h="19050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Statistics by Parameter for post-remining discharges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89405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# points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1026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Acidity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72.60%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9623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641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Manganese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2044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66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Sulfates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73.44%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7107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77.78%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680994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834875-5F6B-4FAF-A0B3-119CA7F5E185}"/>
              </a:ext>
            </a:extLst>
          </p:cNvPr>
          <p:cNvCxnSpPr>
            <a:cxnSpLocks/>
          </p:cNvCxnSpPr>
          <p:nvPr/>
        </p:nvCxnSpPr>
        <p:spPr>
          <a:xfrm>
            <a:off x="5178803" y="876745"/>
            <a:ext cx="52419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6F7535B-A9CA-4973-928B-62D107DDF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767987"/>
              </p:ext>
            </p:extLst>
          </p:nvPr>
        </p:nvGraphicFramePr>
        <p:xfrm>
          <a:off x="5178803" y="3834606"/>
          <a:ext cx="2120900" cy="771525"/>
        </p:xfrm>
        <a:graphic>
          <a:graphicData uri="http://schemas.openxmlformats.org/drawingml/2006/table">
            <a:tbl>
              <a:tblPr/>
              <a:tblGrid>
                <a:gridCol w="2120900">
                  <a:extLst>
                    <a:ext uri="{9D8B030D-6E8A-4147-A177-3AD203B41FA5}">
                      <a16:colId xmlns:a16="http://schemas.microsoft.com/office/drawing/2014/main" val="122165057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 Eliminated by Remining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3743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 Degraded by Remining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0593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 Improved by Remining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39535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Post Mining Change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54568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E7BE271-3A36-4032-B2D1-279ACCB77039}"/>
              </a:ext>
            </a:extLst>
          </p:cNvPr>
          <p:cNvSpPr txBox="1"/>
          <p:nvPr/>
        </p:nvSpPr>
        <p:spPr>
          <a:xfrm>
            <a:off x="4048126" y="5295900"/>
            <a:ext cx="769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Color coding scheme was applied to GIS graphics for each discharge location for reference</a:t>
            </a:r>
          </a:p>
        </p:txBody>
      </p:sp>
    </p:spTree>
    <p:extLst>
      <p:ext uri="{BB962C8B-B14F-4D97-AF65-F5344CB8AC3E}">
        <p14:creationId xmlns:p14="http://schemas.microsoft.com/office/powerpoint/2010/main" val="85326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506F87-9131-477A-999A-AA8188E73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239" y="146019"/>
            <a:ext cx="9443522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79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6533BCA-5973-421E-8680-79863BCF6C4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856883" y="2519363"/>
          <a:ext cx="6341288" cy="4338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B6CB20D-45EF-4434-8CA4-F7261512684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410575" y="3705225"/>
          <a:ext cx="3747169" cy="288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AB6B6C4-3CE9-452F-AF72-F8E5999E1FE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533650" y="0"/>
          <a:ext cx="3579990" cy="278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B162614-ED4E-4086-8918-CB72D0CCDF3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696325" y="219075"/>
          <a:ext cx="3752850" cy="280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7C440ED2-65E0-48D6-A9BD-CBCD93C1A7DB}"/>
              </a:ext>
            </a:extLst>
          </p:cNvPr>
          <p:cNvGrpSpPr/>
          <p:nvPr/>
        </p:nvGrpSpPr>
        <p:grpSpPr>
          <a:xfrm>
            <a:off x="5209760" y="959364"/>
            <a:ext cx="4110605" cy="5780815"/>
            <a:chOff x="4672669" y="394580"/>
            <a:chExt cx="4110605" cy="578081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814E83F-9488-4117-9EAF-49AB13B65BF1}"/>
                </a:ext>
              </a:extLst>
            </p:cNvPr>
            <p:cNvSpPr/>
            <p:nvPr/>
          </p:nvSpPr>
          <p:spPr>
            <a:xfrm>
              <a:off x="6165908" y="1329929"/>
              <a:ext cx="2617366" cy="2323799"/>
            </a:xfrm>
            <a:custGeom>
              <a:avLst/>
              <a:gdLst>
                <a:gd name="connsiteX0" fmla="*/ 922789 w 2617366"/>
                <a:gd name="connsiteY0" fmla="*/ 0 h 2323799"/>
                <a:gd name="connsiteX1" fmla="*/ 2617366 w 2617366"/>
                <a:gd name="connsiteY1" fmla="*/ 25167 h 2323799"/>
                <a:gd name="connsiteX2" fmla="*/ 2399252 w 2617366"/>
                <a:gd name="connsiteY2" fmla="*/ 419450 h 2323799"/>
                <a:gd name="connsiteX3" fmla="*/ 2399252 w 2617366"/>
                <a:gd name="connsiteY3" fmla="*/ 419450 h 2323799"/>
                <a:gd name="connsiteX4" fmla="*/ 2332140 w 2617366"/>
                <a:gd name="connsiteY4" fmla="*/ 394283 h 2323799"/>
                <a:gd name="connsiteX5" fmla="*/ 2281806 w 2617366"/>
                <a:gd name="connsiteY5" fmla="*/ 377505 h 2323799"/>
                <a:gd name="connsiteX6" fmla="*/ 2273417 w 2617366"/>
                <a:gd name="connsiteY6" fmla="*/ 402672 h 2323799"/>
                <a:gd name="connsiteX7" fmla="*/ 2248250 w 2617366"/>
                <a:gd name="connsiteY7" fmla="*/ 453006 h 2323799"/>
                <a:gd name="connsiteX8" fmla="*/ 2256639 w 2617366"/>
                <a:gd name="connsiteY8" fmla="*/ 587229 h 2323799"/>
                <a:gd name="connsiteX9" fmla="*/ 2273417 w 2617366"/>
                <a:gd name="connsiteY9" fmla="*/ 637563 h 2323799"/>
                <a:gd name="connsiteX10" fmla="*/ 2248250 w 2617366"/>
                <a:gd name="connsiteY10" fmla="*/ 687897 h 2323799"/>
                <a:gd name="connsiteX11" fmla="*/ 2223083 w 2617366"/>
                <a:gd name="connsiteY11" fmla="*/ 704675 h 2323799"/>
                <a:gd name="connsiteX12" fmla="*/ 2197916 w 2617366"/>
                <a:gd name="connsiteY12" fmla="*/ 755009 h 2323799"/>
                <a:gd name="connsiteX13" fmla="*/ 2189527 w 2617366"/>
                <a:gd name="connsiteY13" fmla="*/ 780176 h 2323799"/>
                <a:gd name="connsiteX14" fmla="*/ 2172749 w 2617366"/>
                <a:gd name="connsiteY14" fmla="*/ 805343 h 2323799"/>
                <a:gd name="connsiteX15" fmla="*/ 2147582 w 2617366"/>
                <a:gd name="connsiteY15" fmla="*/ 855677 h 2323799"/>
                <a:gd name="connsiteX16" fmla="*/ 2097248 w 2617366"/>
                <a:gd name="connsiteY16" fmla="*/ 889233 h 2323799"/>
                <a:gd name="connsiteX17" fmla="*/ 2072081 w 2617366"/>
                <a:gd name="connsiteY17" fmla="*/ 906011 h 2323799"/>
                <a:gd name="connsiteX18" fmla="*/ 2046914 w 2617366"/>
                <a:gd name="connsiteY18" fmla="*/ 922789 h 2323799"/>
                <a:gd name="connsiteX19" fmla="*/ 2021747 w 2617366"/>
                <a:gd name="connsiteY19" fmla="*/ 931178 h 2323799"/>
                <a:gd name="connsiteX20" fmla="*/ 1979802 w 2617366"/>
                <a:gd name="connsiteY20" fmla="*/ 964734 h 2323799"/>
                <a:gd name="connsiteX21" fmla="*/ 1963024 w 2617366"/>
                <a:gd name="connsiteY21" fmla="*/ 989901 h 2323799"/>
                <a:gd name="connsiteX22" fmla="*/ 1937857 w 2617366"/>
                <a:gd name="connsiteY22" fmla="*/ 1006679 h 2323799"/>
                <a:gd name="connsiteX23" fmla="*/ 1929468 w 2617366"/>
                <a:gd name="connsiteY23" fmla="*/ 1031846 h 2323799"/>
                <a:gd name="connsiteX24" fmla="*/ 1912690 w 2617366"/>
                <a:gd name="connsiteY24" fmla="*/ 1057013 h 2323799"/>
                <a:gd name="connsiteX25" fmla="*/ 1895912 w 2617366"/>
                <a:gd name="connsiteY25" fmla="*/ 1107347 h 2323799"/>
                <a:gd name="connsiteX26" fmla="*/ 1895912 w 2617366"/>
                <a:gd name="connsiteY26" fmla="*/ 1241571 h 2323799"/>
                <a:gd name="connsiteX27" fmla="*/ 1862356 w 2617366"/>
                <a:gd name="connsiteY27" fmla="*/ 1291905 h 2323799"/>
                <a:gd name="connsiteX28" fmla="*/ 1845578 w 2617366"/>
                <a:gd name="connsiteY28" fmla="*/ 1317072 h 2323799"/>
                <a:gd name="connsiteX29" fmla="*/ 1837189 w 2617366"/>
                <a:gd name="connsiteY29" fmla="*/ 1342239 h 2323799"/>
                <a:gd name="connsiteX30" fmla="*/ 1845578 w 2617366"/>
                <a:gd name="connsiteY30" fmla="*/ 1392573 h 2323799"/>
                <a:gd name="connsiteX31" fmla="*/ 1853967 w 2617366"/>
                <a:gd name="connsiteY31" fmla="*/ 1417740 h 2323799"/>
                <a:gd name="connsiteX32" fmla="*/ 1837189 w 2617366"/>
                <a:gd name="connsiteY32" fmla="*/ 1593908 h 2323799"/>
                <a:gd name="connsiteX33" fmla="*/ 1828800 w 2617366"/>
                <a:gd name="connsiteY33" fmla="*/ 1694576 h 2323799"/>
                <a:gd name="connsiteX34" fmla="*/ 1820411 w 2617366"/>
                <a:gd name="connsiteY34" fmla="*/ 1719743 h 2323799"/>
                <a:gd name="connsiteX35" fmla="*/ 1744910 w 2617366"/>
                <a:gd name="connsiteY35" fmla="*/ 1753299 h 2323799"/>
                <a:gd name="connsiteX36" fmla="*/ 1719744 w 2617366"/>
                <a:gd name="connsiteY36" fmla="*/ 1761688 h 2323799"/>
                <a:gd name="connsiteX37" fmla="*/ 1669410 w 2617366"/>
                <a:gd name="connsiteY37" fmla="*/ 1795244 h 2323799"/>
                <a:gd name="connsiteX38" fmla="*/ 1644243 w 2617366"/>
                <a:gd name="connsiteY38" fmla="*/ 1812022 h 2323799"/>
                <a:gd name="connsiteX39" fmla="*/ 1610687 w 2617366"/>
                <a:gd name="connsiteY39" fmla="*/ 1887523 h 2323799"/>
                <a:gd name="connsiteX40" fmla="*/ 1602298 w 2617366"/>
                <a:gd name="connsiteY40" fmla="*/ 1921079 h 2323799"/>
                <a:gd name="connsiteX41" fmla="*/ 1593909 w 2617366"/>
                <a:gd name="connsiteY41" fmla="*/ 1963024 h 2323799"/>
                <a:gd name="connsiteX42" fmla="*/ 1577131 w 2617366"/>
                <a:gd name="connsiteY42" fmla="*/ 1988191 h 2323799"/>
                <a:gd name="connsiteX43" fmla="*/ 1551964 w 2617366"/>
                <a:gd name="connsiteY43" fmla="*/ 2038525 h 2323799"/>
                <a:gd name="connsiteX44" fmla="*/ 1543575 w 2617366"/>
                <a:gd name="connsiteY44" fmla="*/ 2105637 h 2323799"/>
                <a:gd name="connsiteX45" fmla="*/ 1518408 w 2617366"/>
                <a:gd name="connsiteY45" fmla="*/ 2122415 h 2323799"/>
                <a:gd name="connsiteX46" fmla="*/ 1501630 w 2617366"/>
                <a:gd name="connsiteY46" fmla="*/ 2147582 h 2323799"/>
                <a:gd name="connsiteX47" fmla="*/ 1518408 w 2617366"/>
                <a:gd name="connsiteY47" fmla="*/ 2172749 h 2323799"/>
                <a:gd name="connsiteX48" fmla="*/ 1535186 w 2617366"/>
                <a:gd name="connsiteY48" fmla="*/ 2223083 h 2323799"/>
                <a:gd name="connsiteX49" fmla="*/ 1510019 w 2617366"/>
                <a:gd name="connsiteY49" fmla="*/ 2290195 h 2323799"/>
                <a:gd name="connsiteX50" fmla="*/ 1484852 w 2617366"/>
                <a:gd name="connsiteY50" fmla="*/ 2298584 h 2323799"/>
                <a:gd name="connsiteX51" fmla="*/ 1459685 w 2617366"/>
                <a:gd name="connsiteY51" fmla="*/ 2323751 h 2323799"/>
                <a:gd name="connsiteX52" fmla="*/ 729843 w 2617366"/>
                <a:gd name="connsiteY52" fmla="*/ 2315362 h 2323799"/>
                <a:gd name="connsiteX53" fmla="*/ 654342 w 2617366"/>
                <a:gd name="connsiteY53" fmla="*/ 2306973 h 2323799"/>
                <a:gd name="connsiteX54" fmla="*/ 595619 w 2617366"/>
                <a:gd name="connsiteY54" fmla="*/ 2306973 h 2323799"/>
                <a:gd name="connsiteX55" fmla="*/ 578841 w 2617366"/>
                <a:gd name="connsiteY55" fmla="*/ 2281806 h 2323799"/>
                <a:gd name="connsiteX56" fmla="*/ 570452 w 2617366"/>
                <a:gd name="connsiteY56" fmla="*/ 2181138 h 2323799"/>
                <a:gd name="connsiteX57" fmla="*/ 469784 w 2617366"/>
                <a:gd name="connsiteY57" fmla="*/ 2155971 h 2323799"/>
                <a:gd name="connsiteX58" fmla="*/ 444617 w 2617366"/>
                <a:gd name="connsiteY58" fmla="*/ 2122415 h 2323799"/>
                <a:gd name="connsiteX59" fmla="*/ 0 w 2617366"/>
                <a:gd name="connsiteY59" fmla="*/ 2097248 h 2323799"/>
                <a:gd name="connsiteX60" fmla="*/ 0 w 2617366"/>
                <a:gd name="connsiteY60" fmla="*/ 2097248 h 2323799"/>
                <a:gd name="connsiteX61" fmla="*/ 50334 w 2617366"/>
                <a:gd name="connsiteY61" fmla="*/ 2038525 h 2323799"/>
                <a:gd name="connsiteX62" fmla="*/ 67112 w 2617366"/>
                <a:gd name="connsiteY62" fmla="*/ 1988191 h 2323799"/>
                <a:gd name="connsiteX63" fmla="*/ 83890 w 2617366"/>
                <a:gd name="connsiteY63" fmla="*/ 1963024 h 2323799"/>
                <a:gd name="connsiteX64" fmla="*/ 100668 w 2617366"/>
                <a:gd name="connsiteY64" fmla="*/ 1912690 h 2323799"/>
                <a:gd name="connsiteX65" fmla="*/ 117446 w 2617366"/>
                <a:gd name="connsiteY65" fmla="*/ 1887523 h 2323799"/>
                <a:gd name="connsiteX66" fmla="*/ 167780 w 2617366"/>
                <a:gd name="connsiteY66" fmla="*/ 1870745 h 2323799"/>
                <a:gd name="connsiteX67" fmla="*/ 176169 w 2617366"/>
                <a:gd name="connsiteY67" fmla="*/ 1845578 h 2323799"/>
                <a:gd name="connsiteX68" fmla="*/ 184558 w 2617366"/>
                <a:gd name="connsiteY68" fmla="*/ 1812022 h 2323799"/>
                <a:gd name="connsiteX69" fmla="*/ 234892 w 2617366"/>
                <a:gd name="connsiteY69" fmla="*/ 1778466 h 2323799"/>
                <a:gd name="connsiteX70" fmla="*/ 243281 w 2617366"/>
                <a:gd name="connsiteY70" fmla="*/ 1744910 h 2323799"/>
                <a:gd name="connsiteX71" fmla="*/ 511729 w 2617366"/>
                <a:gd name="connsiteY71" fmla="*/ 1149292 h 2323799"/>
                <a:gd name="connsiteX72" fmla="*/ 922789 w 2617366"/>
                <a:gd name="connsiteY72" fmla="*/ 0 h 232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617366" h="2323799">
                  <a:moveTo>
                    <a:pt x="922789" y="0"/>
                  </a:moveTo>
                  <a:lnTo>
                    <a:pt x="2617366" y="25167"/>
                  </a:lnTo>
                  <a:lnTo>
                    <a:pt x="2399252" y="419450"/>
                  </a:lnTo>
                  <a:lnTo>
                    <a:pt x="2399252" y="419450"/>
                  </a:lnTo>
                  <a:lnTo>
                    <a:pt x="2332140" y="394283"/>
                  </a:lnTo>
                  <a:cubicBezTo>
                    <a:pt x="2315485" y="388335"/>
                    <a:pt x="2281806" y="377505"/>
                    <a:pt x="2281806" y="377505"/>
                  </a:cubicBezTo>
                  <a:cubicBezTo>
                    <a:pt x="2279010" y="385894"/>
                    <a:pt x="2277372" y="394763"/>
                    <a:pt x="2273417" y="402672"/>
                  </a:cubicBezTo>
                  <a:cubicBezTo>
                    <a:pt x="2240892" y="467721"/>
                    <a:pt x="2269336" y="389748"/>
                    <a:pt x="2248250" y="453006"/>
                  </a:cubicBezTo>
                  <a:cubicBezTo>
                    <a:pt x="2251046" y="497747"/>
                    <a:pt x="2250582" y="542812"/>
                    <a:pt x="2256639" y="587229"/>
                  </a:cubicBezTo>
                  <a:cubicBezTo>
                    <a:pt x="2259029" y="604752"/>
                    <a:pt x="2273417" y="637563"/>
                    <a:pt x="2273417" y="637563"/>
                  </a:cubicBezTo>
                  <a:cubicBezTo>
                    <a:pt x="2266594" y="658032"/>
                    <a:pt x="2264512" y="671635"/>
                    <a:pt x="2248250" y="687897"/>
                  </a:cubicBezTo>
                  <a:cubicBezTo>
                    <a:pt x="2241121" y="695026"/>
                    <a:pt x="2231472" y="699082"/>
                    <a:pt x="2223083" y="704675"/>
                  </a:cubicBezTo>
                  <a:cubicBezTo>
                    <a:pt x="2201997" y="767933"/>
                    <a:pt x="2230441" y="689960"/>
                    <a:pt x="2197916" y="755009"/>
                  </a:cubicBezTo>
                  <a:cubicBezTo>
                    <a:pt x="2193961" y="762918"/>
                    <a:pt x="2193482" y="772267"/>
                    <a:pt x="2189527" y="780176"/>
                  </a:cubicBezTo>
                  <a:cubicBezTo>
                    <a:pt x="2185018" y="789194"/>
                    <a:pt x="2177258" y="796325"/>
                    <a:pt x="2172749" y="805343"/>
                  </a:cubicBezTo>
                  <a:cubicBezTo>
                    <a:pt x="2161446" y="827949"/>
                    <a:pt x="2168952" y="836978"/>
                    <a:pt x="2147582" y="855677"/>
                  </a:cubicBezTo>
                  <a:cubicBezTo>
                    <a:pt x="2132407" y="868956"/>
                    <a:pt x="2114026" y="878048"/>
                    <a:pt x="2097248" y="889233"/>
                  </a:cubicBezTo>
                  <a:lnTo>
                    <a:pt x="2072081" y="906011"/>
                  </a:lnTo>
                  <a:cubicBezTo>
                    <a:pt x="2063692" y="911604"/>
                    <a:pt x="2056479" y="919601"/>
                    <a:pt x="2046914" y="922789"/>
                  </a:cubicBezTo>
                  <a:lnTo>
                    <a:pt x="2021747" y="931178"/>
                  </a:lnTo>
                  <a:cubicBezTo>
                    <a:pt x="1973664" y="1003303"/>
                    <a:pt x="2037689" y="918425"/>
                    <a:pt x="1979802" y="964734"/>
                  </a:cubicBezTo>
                  <a:cubicBezTo>
                    <a:pt x="1971929" y="971032"/>
                    <a:pt x="1970153" y="982772"/>
                    <a:pt x="1963024" y="989901"/>
                  </a:cubicBezTo>
                  <a:cubicBezTo>
                    <a:pt x="1955895" y="997030"/>
                    <a:pt x="1946246" y="1001086"/>
                    <a:pt x="1937857" y="1006679"/>
                  </a:cubicBezTo>
                  <a:cubicBezTo>
                    <a:pt x="1935061" y="1015068"/>
                    <a:pt x="1933423" y="1023937"/>
                    <a:pt x="1929468" y="1031846"/>
                  </a:cubicBezTo>
                  <a:cubicBezTo>
                    <a:pt x="1924959" y="1040864"/>
                    <a:pt x="1916785" y="1047800"/>
                    <a:pt x="1912690" y="1057013"/>
                  </a:cubicBezTo>
                  <a:cubicBezTo>
                    <a:pt x="1905507" y="1073174"/>
                    <a:pt x="1895912" y="1107347"/>
                    <a:pt x="1895912" y="1107347"/>
                  </a:cubicBezTo>
                  <a:cubicBezTo>
                    <a:pt x="1898954" y="1140808"/>
                    <a:pt x="1913423" y="1203047"/>
                    <a:pt x="1895912" y="1241571"/>
                  </a:cubicBezTo>
                  <a:cubicBezTo>
                    <a:pt x="1887568" y="1259928"/>
                    <a:pt x="1873541" y="1275127"/>
                    <a:pt x="1862356" y="1291905"/>
                  </a:cubicBezTo>
                  <a:cubicBezTo>
                    <a:pt x="1856763" y="1300294"/>
                    <a:pt x="1848766" y="1307507"/>
                    <a:pt x="1845578" y="1317072"/>
                  </a:cubicBezTo>
                  <a:lnTo>
                    <a:pt x="1837189" y="1342239"/>
                  </a:lnTo>
                  <a:cubicBezTo>
                    <a:pt x="1839985" y="1359017"/>
                    <a:pt x="1841888" y="1375969"/>
                    <a:pt x="1845578" y="1392573"/>
                  </a:cubicBezTo>
                  <a:cubicBezTo>
                    <a:pt x="1847496" y="1401205"/>
                    <a:pt x="1853967" y="1408897"/>
                    <a:pt x="1853967" y="1417740"/>
                  </a:cubicBezTo>
                  <a:cubicBezTo>
                    <a:pt x="1853967" y="1519802"/>
                    <a:pt x="1851418" y="1522761"/>
                    <a:pt x="1837189" y="1593908"/>
                  </a:cubicBezTo>
                  <a:cubicBezTo>
                    <a:pt x="1834393" y="1627464"/>
                    <a:pt x="1833250" y="1661199"/>
                    <a:pt x="1828800" y="1694576"/>
                  </a:cubicBezTo>
                  <a:cubicBezTo>
                    <a:pt x="1827631" y="1703341"/>
                    <a:pt x="1825935" y="1712838"/>
                    <a:pt x="1820411" y="1719743"/>
                  </a:cubicBezTo>
                  <a:cubicBezTo>
                    <a:pt x="1805908" y="1737871"/>
                    <a:pt x="1760290" y="1748172"/>
                    <a:pt x="1744910" y="1753299"/>
                  </a:cubicBezTo>
                  <a:cubicBezTo>
                    <a:pt x="1736521" y="1756095"/>
                    <a:pt x="1727101" y="1756783"/>
                    <a:pt x="1719744" y="1761688"/>
                  </a:cubicBezTo>
                  <a:lnTo>
                    <a:pt x="1669410" y="1795244"/>
                  </a:lnTo>
                  <a:lnTo>
                    <a:pt x="1644243" y="1812022"/>
                  </a:lnTo>
                  <a:cubicBezTo>
                    <a:pt x="1624277" y="1871921"/>
                    <a:pt x="1637275" y="1847641"/>
                    <a:pt x="1610687" y="1887523"/>
                  </a:cubicBezTo>
                  <a:cubicBezTo>
                    <a:pt x="1607891" y="1898708"/>
                    <a:pt x="1604799" y="1909824"/>
                    <a:pt x="1602298" y="1921079"/>
                  </a:cubicBezTo>
                  <a:cubicBezTo>
                    <a:pt x="1599205" y="1934998"/>
                    <a:pt x="1598916" y="1949673"/>
                    <a:pt x="1593909" y="1963024"/>
                  </a:cubicBezTo>
                  <a:cubicBezTo>
                    <a:pt x="1590369" y="1972464"/>
                    <a:pt x="1581640" y="1979173"/>
                    <a:pt x="1577131" y="1988191"/>
                  </a:cubicBezTo>
                  <a:cubicBezTo>
                    <a:pt x="1542399" y="2057655"/>
                    <a:pt x="1600047" y="1966400"/>
                    <a:pt x="1551964" y="2038525"/>
                  </a:cubicBezTo>
                  <a:cubicBezTo>
                    <a:pt x="1549168" y="2060896"/>
                    <a:pt x="1551948" y="2084705"/>
                    <a:pt x="1543575" y="2105637"/>
                  </a:cubicBezTo>
                  <a:cubicBezTo>
                    <a:pt x="1539831" y="2114998"/>
                    <a:pt x="1525537" y="2115286"/>
                    <a:pt x="1518408" y="2122415"/>
                  </a:cubicBezTo>
                  <a:cubicBezTo>
                    <a:pt x="1511279" y="2129544"/>
                    <a:pt x="1507223" y="2139193"/>
                    <a:pt x="1501630" y="2147582"/>
                  </a:cubicBezTo>
                  <a:cubicBezTo>
                    <a:pt x="1507223" y="2155971"/>
                    <a:pt x="1514313" y="2163536"/>
                    <a:pt x="1518408" y="2172749"/>
                  </a:cubicBezTo>
                  <a:cubicBezTo>
                    <a:pt x="1525591" y="2188910"/>
                    <a:pt x="1535186" y="2223083"/>
                    <a:pt x="1535186" y="2223083"/>
                  </a:cubicBezTo>
                  <a:cubicBezTo>
                    <a:pt x="1530639" y="2245820"/>
                    <a:pt x="1530592" y="2273737"/>
                    <a:pt x="1510019" y="2290195"/>
                  </a:cubicBezTo>
                  <a:cubicBezTo>
                    <a:pt x="1503114" y="2295719"/>
                    <a:pt x="1493241" y="2295788"/>
                    <a:pt x="1484852" y="2298584"/>
                  </a:cubicBezTo>
                  <a:cubicBezTo>
                    <a:pt x="1466523" y="2326078"/>
                    <a:pt x="1478156" y="2323751"/>
                    <a:pt x="1459685" y="2323751"/>
                  </a:cubicBezTo>
                  <a:lnTo>
                    <a:pt x="729843" y="2315362"/>
                  </a:lnTo>
                  <a:cubicBezTo>
                    <a:pt x="704676" y="2312566"/>
                    <a:pt x="679664" y="2306973"/>
                    <a:pt x="654342" y="2306973"/>
                  </a:cubicBezTo>
                  <a:cubicBezTo>
                    <a:pt x="570097" y="2306973"/>
                    <a:pt x="700520" y="2333198"/>
                    <a:pt x="595619" y="2306973"/>
                  </a:cubicBezTo>
                  <a:cubicBezTo>
                    <a:pt x="590026" y="2298584"/>
                    <a:pt x="580818" y="2291693"/>
                    <a:pt x="578841" y="2281806"/>
                  </a:cubicBezTo>
                  <a:cubicBezTo>
                    <a:pt x="572237" y="2248788"/>
                    <a:pt x="585511" y="2211255"/>
                    <a:pt x="570452" y="2181138"/>
                  </a:cubicBezTo>
                  <a:cubicBezTo>
                    <a:pt x="564409" y="2169052"/>
                    <a:pt x="479445" y="2157581"/>
                    <a:pt x="469784" y="2155971"/>
                  </a:cubicBezTo>
                  <a:cubicBezTo>
                    <a:pt x="459418" y="2124872"/>
                    <a:pt x="469304" y="2134759"/>
                    <a:pt x="444617" y="2122415"/>
                  </a:cubicBezTo>
                  <a:lnTo>
                    <a:pt x="0" y="2097248"/>
                  </a:lnTo>
                  <a:lnTo>
                    <a:pt x="0" y="2097248"/>
                  </a:lnTo>
                  <a:cubicBezTo>
                    <a:pt x="16778" y="2077674"/>
                    <a:pt x="36822" y="2060482"/>
                    <a:pt x="50334" y="2038525"/>
                  </a:cubicBezTo>
                  <a:cubicBezTo>
                    <a:pt x="59603" y="2023463"/>
                    <a:pt x="57302" y="2002906"/>
                    <a:pt x="67112" y="1988191"/>
                  </a:cubicBezTo>
                  <a:cubicBezTo>
                    <a:pt x="72705" y="1979802"/>
                    <a:pt x="79795" y="1972237"/>
                    <a:pt x="83890" y="1963024"/>
                  </a:cubicBezTo>
                  <a:cubicBezTo>
                    <a:pt x="91073" y="1946863"/>
                    <a:pt x="90858" y="1927405"/>
                    <a:pt x="100668" y="1912690"/>
                  </a:cubicBezTo>
                  <a:cubicBezTo>
                    <a:pt x="106261" y="1904301"/>
                    <a:pt x="108896" y="1892867"/>
                    <a:pt x="117446" y="1887523"/>
                  </a:cubicBezTo>
                  <a:cubicBezTo>
                    <a:pt x="132443" y="1878150"/>
                    <a:pt x="167780" y="1870745"/>
                    <a:pt x="167780" y="1870745"/>
                  </a:cubicBezTo>
                  <a:cubicBezTo>
                    <a:pt x="170576" y="1862356"/>
                    <a:pt x="173740" y="1854081"/>
                    <a:pt x="176169" y="1845578"/>
                  </a:cubicBezTo>
                  <a:cubicBezTo>
                    <a:pt x="179336" y="1834492"/>
                    <a:pt x="176966" y="1820699"/>
                    <a:pt x="184558" y="1812022"/>
                  </a:cubicBezTo>
                  <a:cubicBezTo>
                    <a:pt x="197837" y="1796847"/>
                    <a:pt x="234892" y="1778466"/>
                    <a:pt x="234892" y="1778466"/>
                  </a:cubicBezTo>
                  <a:cubicBezTo>
                    <a:pt x="244165" y="1750646"/>
                    <a:pt x="243281" y="1762142"/>
                    <a:pt x="243281" y="1744910"/>
                  </a:cubicBezTo>
                  <a:lnTo>
                    <a:pt x="511729" y="1149292"/>
                  </a:lnTo>
                  <a:lnTo>
                    <a:pt x="922789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highlight>
                  <a:srgbClr val="FFFF00"/>
                </a:highlight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1E1EA06-2A71-4A00-841E-79B6AB727098}"/>
                </a:ext>
              </a:extLst>
            </p:cNvPr>
            <p:cNvSpPr/>
            <p:nvPr/>
          </p:nvSpPr>
          <p:spPr>
            <a:xfrm>
              <a:off x="4790114" y="3448973"/>
              <a:ext cx="2869035" cy="2726422"/>
            </a:xfrm>
            <a:custGeom>
              <a:avLst/>
              <a:gdLst>
                <a:gd name="connsiteX0" fmla="*/ 2265027 w 2869035"/>
                <a:gd name="connsiteY0" fmla="*/ 2726422 h 2726422"/>
                <a:gd name="connsiteX1" fmla="*/ 75501 w 2869035"/>
                <a:gd name="connsiteY1" fmla="*/ 2701255 h 2726422"/>
                <a:gd name="connsiteX2" fmla="*/ 33556 w 2869035"/>
                <a:gd name="connsiteY2" fmla="*/ 2642532 h 2726422"/>
                <a:gd name="connsiteX3" fmla="*/ 8389 w 2869035"/>
                <a:gd name="connsiteY3" fmla="*/ 2625754 h 2726422"/>
                <a:gd name="connsiteX4" fmla="*/ 41945 w 2869035"/>
                <a:gd name="connsiteY4" fmla="*/ 2592198 h 2726422"/>
                <a:gd name="connsiteX5" fmla="*/ 58723 w 2869035"/>
                <a:gd name="connsiteY5" fmla="*/ 2567031 h 2726422"/>
                <a:gd name="connsiteX6" fmla="*/ 67112 w 2869035"/>
                <a:gd name="connsiteY6" fmla="*/ 2533475 h 2726422"/>
                <a:gd name="connsiteX7" fmla="*/ 117446 w 2869035"/>
                <a:gd name="connsiteY7" fmla="*/ 2516697 h 2726422"/>
                <a:gd name="connsiteX8" fmla="*/ 125835 w 2869035"/>
                <a:gd name="connsiteY8" fmla="*/ 2491530 h 2726422"/>
                <a:gd name="connsiteX9" fmla="*/ 92279 w 2869035"/>
                <a:gd name="connsiteY9" fmla="*/ 2441196 h 2726422"/>
                <a:gd name="connsiteX10" fmla="*/ 100668 w 2869035"/>
                <a:gd name="connsiteY10" fmla="*/ 2407640 h 2726422"/>
                <a:gd name="connsiteX11" fmla="*/ 125835 w 2869035"/>
                <a:gd name="connsiteY11" fmla="*/ 2399251 h 2726422"/>
                <a:gd name="connsiteX12" fmla="*/ 151002 w 2869035"/>
                <a:gd name="connsiteY12" fmla="*/ 2382473 h 2726422"/>
                <a:gd name="connsiteX13" fmla="*/ 218114 w 2869035"/>
                <a:gd name="connsiteY13" fmla="*/ 2424418 h 2726422"/>
                <a:gd name="connsiteX14" fmla="*/ 234892 w 2869035"/>
                <a:gd name="connsiteY14" fmla="*/ 2399251 h 2726422"/>
                <a:gd name="connsiteX15" fmla="*/ 184558 w 2869035"/>
                <a:gd name="connsiteY15" fmla="*/ 2374084 h 2726422"/>
                <a:gd name="connsiteX16" fmla="*/ 184558 w 2869035"/>
                <a:gd name="connsiteY16" fmla="*/ 2231471 h 2726422"/>
                <a:gd name="connsiteX17" fmla="*/ 176169 w 2869035"/>
                <a:gd name="connsiteY17" fmla="*/ 2206304 h 2726422"/>
                <a:gd name="connsiteX18" fmla="*/ 151002 w 2869035"/>
                <a:gd name="connsiteY18" fmla="*/ 2197915 h 2726422"/>
                <a:gd name="connsiteX19" fmla="*/ 134224 w 2869035"/>
                <a:gd name="connsiteY19" fmla="*/ 2172748 h 2726422"/>
                <a:gd name="connsiteX20" fmla="*/ 109057 w 2869035"/>
                <a:gd name="connsiteY20" fmla="*/ 2122414 h 2726422"/>
                <a:gd name="connsiteX21" fmla="*/ 58723 w 2869035"/>
                <a:gd name="connsiteY21" fmla="*/ 2088858 h 2726422"/>
                <a:gd name="connsiteX22" fmla="*/ 0 w 2869035"/>
                <a:gd name="connsiteY22" fmla="*/ 2055303 h 2726422"/>
                <a:gd name="connsiteX23" fmla="*/ 75501 w 2869035"/>
                <a:gd name="connsiteY23" fmla="*/ 1837189 h 2726422"/>
                <a:gd name="connsiteX24" fmla="*/ 469783 w 2869035"/>
                <a:gd name="connsiteY24" fmla="*/ 1166070 h 2726422"/>
                <a:gd name="connsiteX25" fmla="*/ 528506 w 2869035"/>
                <a:gd name="connsiteY25" fmla="*/ 1115736 h 2726422"/>
                <a:gd name="connsiteX26" fmla="*/ 562062 w 2869035"/>
                <a:gd name="connsiteY26" fmla="*/ 1073791 h 2726422"/>
                <a:gd name="connsiteX27" fmla="*/ 587229 w 2869035"/>
                <a:gd name="connsiteY27" fmla="*/ 973123 h 2726422"/>
                <a:gd name="connsiteX28" fmla="*/ 612396 w 2869035"/>
                <a:gd name="connsiteY28" fmla="*/ 956345 h 2726422"/>
                <a:gd name="connsiteX29" fmla="*/ 620785 w 2869035"/>
                <a:gd name="connsiteY29" fmla="*/ 931178 h 2726422"/>
                <a:gd name="connsiteX30" fmla="*/ 645952 w 2869035"/>
                <a:gd name="connsiteY30" fmla="*/ 922789 h 2726422"/>
                <a:gd name="connsiteX31" fmla="*/ 713064 w 2869035"/>
                <a:gd name="connsiteY31" fmla="*/ 906011 h 2726422"/>
                <a:gd name="connsiteX32" fmla="*/ 746620 w 2869035"/>
                <a:gd name="connsiteY32" fmla="*/ 855677 h 2726422"/>
                <a:gd name="connsiteX33" fmla="*/ 755009 w 2869035"/>
                <a:gd name="connsiteY33" fmla="*/ 813732 h 2726422"/>
                <a:gd name="connsiteX34" fmla="*/ 822121 w 2869035"/>
                <a:gd name="connsiteY34" fmla="*/ 788565 h 2726422"/>
                <a:gd name="connsiteX35" fmla="*/ 897622 w 2869035"/>
                <a:gd name="connsiteY35" fmla="*/ 830510 h 2726422"/>
                <a:gd name="connsiteX36" fmla="*/ 906011 w 2869035"/>
                <a:gd name="connsiteY36" fmla="*/ 805343 h 2726422"/>
                <a:gd name="connsiteX37" fmla="*/ 922789 w 2869035"/>
                <a:gd name="connsiteY37" fmla="*/ 780176 h 2726422"/>
                <a:gd name="connsiteX38" fmla="*/ 939567 w 2869035"/>
                <a:gd name="connsiteY38" fmla="*/ 729842 h 2726422"/>
                <a:gd name="connsiteX39" fmla="*/ 947956 w 2869035"/>
                <a:gd name="connsiteY39" fmla="*/ 704675 h 2726422"/>
                <a:gd name="connsiteX40" fmla="*/ 956345 w 2869035"/>
                <a:gd name="connsiteY40" fmla="*/ 629174 h 2726422"/>
                <a:gd name="connsiteX41" fmla="*/ 964734 w 2869035"/>
                <a:gd name="connsiteY41" fmla="*/ 595618 h 2726422"/>
                <a:gd name="connsiteX42" fmla="*/ 998290 w 2869035"/>
                <a:gd name="connsiteY42" fmla="*/ 587229 h 2726422"/>
                <a:gd name="connsiteX43" fmla="*/ 1023457 w 2869035"/>
                <a:gd name="connsiteY43" fmla="*/ 578840 h 2726422"/>
                <a:gd name="connsiteX44" fmla="*/ 1040235 w 2869035"/>
                <a:gd name="connsiteY44" fmla="*/ 553673 h 2726422"/>
                <a:gd name="connsiteX45" fmla="*/ 1031846 w 2869035"/>
                <a:gd name="connsiteY45" fmla="*/ 520117 h 2726422"/>
                <a:gd name="connsiteX46" fmla="*/ 1082180 w 2869035"/>
                <a:gd name="connsiteY46" fmla="*/ 503339 h 2726422"/>
                <a:gd name="connsiteX47" fmla="*/ 1082180 w 2869035"/>
                <a:gd name="connsiteY47" fmla="*/ 503339 h 2726422"/>
                <a:gd name="connsiteX48" fmla="*/ 1115736 w 2869035"/>
                <a:gd name="connsiteY48" fmla="*/ 436227 h 2726422"/>
                <a:gd name="connsiteX49" fmla="*/ 1098958 w 2869035"/>
                <a:gd name="connsiteY49" fmla="*/ 411060 h 2726422"/>
                <a:gd name="connsiteX50" fmla="*/ 1157681 w 2869035"/>
                <a:gd name="connsiteY50" fmla="*/ 377504 h 2726422"/>
                <a:gd name="connsiteX51" fmla="*/ 1174459 w 2869035"/>
                <a:gd name="connsiteY51" fmla="*/ 327170 h 2726422"/>
                <a:gd name="connsiteX52" fmla="*/ 1191237 w 2869035"/>
                <a:gd name="connsiteY52" fmla="*/ 302003 h 2726422"/>
                <a:gd name="connsiteX53" fmla="*/ 1216404 w 2869035"/>
                <a:gd name="connsiteY53" fmla="*/ 251670 h 2726422"/>
                <a:gd name="connsiteX54" fmla="*/ 1249960 w 2869035"/>
                <a:gd name="connsiteY54" fmla="*/ 209725 h 2726422"/>
                <a:gd name="connsiteX55" fmla="*/ 1283516 w 2869035"/>
                <a:gd name="connsiteY55" fmla="*/ 167780 h 2726422"/>
                <a:gd name="connsiteX56" fmla="*/ 1300293 w 2869035"/>
                <a:gd name="connsiteY56" fmla="*/ 92279 h 2726422"/>
                <a:gd name="connsiteX57" fmla="*/ 1308682 w 2869035"/>
                <a:gd name="connsiteY57" fmla="*/ 92279 h 2726422"/>
                <a:gd name="connsiteX58" fmla="*/ 1325460 w 2869035"/>
                <a:gd name="connsiteY58" fmla="*/ 67112 h 2726422"/>
                <a:gd name="connsiteX59" fmla="*/ 1375794 w 2869035"/>
                <a:gd name="connsiteY59" fmla="*/ 0 h 2726422"/>
                <a:gd name="connsiteX60" fmla="*/ 1853967 w 2869035"/>
                <a:gd name="connsiteY60" fmla="*/ 0 h 2726422"/>
                <a:gd name="connsiteX61" fmla="*/ 1912690 w 2869035"/>
                <a:gd name="connsiteY61" fmla="*/ 41945 h 2726422"/>
                <a:gd name="connsiteX62" fmla="*/ 1963024 w 2869035"/>
                <a:gd name="connsiteY62" fmla="*/ 58723 h 2726422"/>
                <a:gd name="connsiteX63" fmla="*/ 1971413 w 2869035"/>
                <a:gd name="connsiteY63" fmla="*/ 83890 h 2726422"/>
                <a:gd name="connsiteX64" fmla="*/ 1988191 w 2869035"/>
                <a:gd name="connsiteY64" fmla="*/ 184558 h 2726422"/>
                <a:gd name="connsiteX65" fmla="*/ 2013358 w 2869035"/>
                <a:gd name="connsiteY65" fmla="*/ 192947 h 2726422"/>
                <a:gd name="connsiteX66" fmla="*/ 2038525 w 2869035"/>
                <a:gd name="connsiteY66" fmla="*/ 184558 h 2726422"/>
                <a:gd name="connsiteX67" fmla="*/ 2088859 w 2869035"/>
                <a:gd name="connsiteY67" fmla="*/ 209725 h 2726422"/>
                <a:gd name="connsiteX68" fmla="*/ 2114026 w 2869035"/>
                <a:gd name="connsiteY68" fmla="*/ 201336 h 2726422"/>
                <a:gd name="connsiteX69" fmla="*/ 2869035 w 2869035"/>
                <a:gd name="connsiteY69" fmla="*/ 218114 h 2726422"/>
                <a:gd name="connsiteX70" fmla="*/ 2843868 w 2869035"/>
                <a:gd name="connsiteY70" fmla="*/ 285225 h 2726422"/>
                <a:gd name="connsiteX71" fmla="*/ 2827090 w 2869035"/>
                <a:gd name="connsiteY71" fmla="*/ 310392 h 2726422"/>
                <a:gd name="connsiteX72" fmla="*/ 2801923 w 2869035"/>
                <a:gd name="connsiteY72" fmla="*/ 360726 h 2726422"/>
                <a:gd name="connsiteX73" fmla="*/ 2776756 w 2869035"/>
                <a:gd name="connsiteY73" fmla="*/ 377504 h 2726422"/>
                <a:gd name="connsiteX74" fmla="*/ 2726422 w 2869035"/>
                <a:gd name="connsiteY74" fmla="*/ 478172 h 2726422"/>
                <a:gd name="connsiteX75" fmla="*/ 2726422 w 2869035"/>
                <a:gd name="connsiteY75" fmla="*/ 511728 h 2726422"/>
                <a:gd name="connsiteX76" fmla="*/ 2550253 w 2869035"/>
                <a:gd name="connsiteY76" fmla="*/ 1040235 h 2726422"/>
                <a:gd name="connsiteX77" fmla="*/ 2449585 w 2869035"/>
                <a:gd name="connsiteY77" fmla="*/ 1073791 h 2726422"/>
                <a:gd name="connsiteX78" fmla="*/ 2466363 w 2869035"/>
                <a:gd name="connsiteY78" fmla="*/ 2197915 h 2726422"/>
                <a:gd name="connsiteX79" fmla="*/ 2457974 w 2869035"/>
                <a:gd name="connsiteY79" fmla="*/ 2273416 h 2726422"/>
                <a:gd name="connsiteX80" fmla="*/ 2441196 w 2869035"/>
                <a:gd name="connsiteY80" fmla="*/ 2323750 h 2726422"/>
                <a:gd name="connsiteX81" fmla="*/ 2432807 w 2869035"/>
                <a:gd name="connsiteY81" fmla="*/ 2348917 h 2726422"/>
                <a:gd name="connsiteX82" fmla="*/ 2424418 w 2869035"/>
                <a:gd name="connsiteY82" fmla="*/ 2374084 h 2726422"/>
                <a:gd name="connsiteX83" fmla="*/ 2416029 w 2869035"/>
                <a:gd name="connsiteY83" fmla="*/ 2399251 h 2726422"/>
                <a:gd name="connsiteX84" fmla="*/ 2382473 w 2869035"/>
                <a:gd name="connsiteY84" fmla="*/ 2449585 h 2726422"/>
                <a:gd name="connsiteX85" fmla="*/ 2348917 w 2869035"/>
                <a:gd name="connsiteY85" fmla="*/ 2491530 h 2726422"/>
                <a:gd name="connsiteX86" fmla="*/ 2298583 w 2869035"/>
                <a:gd name="connsiteY86" fmla="*/ 2642532 h 2726422"/>
                <a:gd name="connsiteX87" fmla="*/ 2290194 w 2869035"/>
                <a:gd name="connsiteY87" fmla="*/ 2667699 h 2726422"/>
                <a:gd name="connsiteX88" fmla="*/ 2265027 w 2869035"/>
                <a:gd name="connsiteY88" fmla="*/ 2726422 h 272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2869035" h="2726422">
                  <a:moveTo>
                    <a:pt x="2265027" y="2726422"/>
                  </a:moveTo>
                  <a:lnTo>
                    <a:pt x="75501" y="2701255"/>
                  </a:lnTo>
                  <a:cubicBezTo>
                    <a:pt x="61519" y="2681681"/>
                    <a:pt x="49537" y="2660511"/>
                    <a:pt x="33556" y="2642532"/>
                  </a:cubicBezTo>
                  <a:cubicBezTo>
                    <a:pt x="26858" y="2634996"/>
                    <a:pt x="12133" y="2635115"/>
                    <a:pt x="8389" y="2625754"/>
                  </a:cubicBezTo>
                  <a:cubicBezTo>
                    <a:pt x="-2138" y="2599436"/>
                    <a:pt x="30102" y="2596146"/>
                    <a:pt x="41945" y="2592198"/>
                  </a:cubicBezTo>
                  <a:cubicBezTo>
                    <a:pt x="47538" y="2583809"/>
                    <a:pt x="54751" y="2576298"/>
                    <a:pt x="58723" y="2567031"/>
                  </a:cubicBezTo>
                  <a:cubicBezTo>
                    <a:pt x="63265" y="2556434"/>
                    <a:pt x="58358" y="2540978"/>
                    <a:pt x="67112" y="2533475"/>
                  </a:cubicBezTo>
                  <a:cubicBezTo>
                    <a:pt x="80540" y="2521965"/>
                    <a:pt x="117446" y="2516697"/>
                    <a:pt x="117446" y="2516697"/>
                  </a:cubicBezTo>
                  <a:cubicBezTo>
                    <a:pt x="120242" y="2508308"/>
                    <a:pt x="128631" y="2499919"/>
                    <a:pt x="125835" y="2491530"/>
                  </a:cubicBezTo>
                  <a:cubicBezTo>
                    <a:pt x="119458" y="2472400"/>
                    <a:pt x="92279" y="2441196"/>
                    <a:pt x="92279" y="2441196"/>
                  </a:cubicBezTo>
                  <a:cubicBezTo>
                    <a:pt x="95075" y="2430011"/>
                    <a:pt x="93466" y="2416643"/>
                    <a:pt x="100668" y="2407640"/>
                  </a:cubicBezTo>
                  <a:cubicBezTo>
                    <a:pt x="106192" y="2400735"/>
                    <a:pt x="117926" y="2403206"/>
                    <a:pt x="125835" y="2399251"/>
                  </a:cubicBezTo>
                  <a:cubicBezTo>
                    <a:pt x="134853" y="2394742"/>
                    <a:pt x="142613" y="2388066"/>
                    <a:pt x="151002" y="2382473"/>
                  </a:cubicBezTo>
                  <a:cubicBezTo>
                    <a:pt x="210901" y="2402439"/>
                    <a:pt x="191526" y="2384536"/>
                    <a:pt x="218114" y="2424418"/>
                  </a:cubicBezTo>
                  <a:cubicBezTo>
                    <a:pt x="223707" y="2416029"/>
                    <a:pt x="236869" y="2409138"/>
                    <a:pt x="234892" y="2399251"/>
                  </a:cubicBezTo>
                  <a:cubicBezTo>
                    <a:pt x="232569" y="2387635"/>
                    <a:pt x="192802" y="2376832"/>
                    <a:pt x="184558" y="2374084"/>
                  </a:cubicBezTo>
                  <a:cubicBezTo>
                    <a:pt x="192180" y="2274998"/>
                    <a:pt x="202312" y="2293610"/>
                    <a:pt x="184558" y="2231471"/>
                  </a:cubicBezTo>
                  <a:cubicBezTo>
                    <a:pt x="182129" y="2222968"/>
                    <a:pt x="182422" y="2212557"/>
                    <a:pt x="176169" y="2206304"/>
                  </a:cubicBezTo>
                  <a:cubicBezTo>
                    <a:pt x="169916" y="2200051"/>
                    <a:pt x="159391" y="2200711"/>
                    <a:pt x="151002" y="2197915"/>
                  </a:cubicBezTo>
                  <a:cubicBezTo>
                    <a:pt x="145409" y="2189526"/>
                    <a:pt x="138733" y="2181766"/>
                    <a:pt x="134224" y="2172748"/>
                  </a:cubicBezTo>
                  <a:cubicBezTo>
                    <a:pt x="122921" y="2150142"/>
                    <a:pt x="130427" y="2141113"/>
                    <a:pt x="109057" y="2122414"/>
                  </a:cubicBezTo>
                  <a:cubicBezTo>
                    <a:pt x="93882" y="2109135"/>
                    <a:pt x="77853" y="2095234"/>
                    <a:pt x="58723" y="2088858"/>
                  </a:cubicBezTo>
                  <a:cubicBezTo>
                    <a:pt x="2457" y="2070104"/>
                    <a:pt x="16298" y="2087899"/>
                    <a:pt x="0" y="2055303"/>
                  </a:cubicBezTo>
                  <a:lnTo>
                    <a:pt x="75501" y="1837189"/>
                  </a:lnTo>
                  <a:lnTo>
                    <a:pt x="469783" y="1166070"/>
                  </a:lnTo>
                  <a:cubicBezTo>
                    <a:pt x="489357" y="1149292"/>
                    <a:pt x="511378" y="1135005"/>
                    <a:pt x="528506" y="1115736"/>
                  </a:cubicBezTo>
                  <a:cubicBezTo>
                    <a:pt x="587445" y="1049430"/>
                    <a:pt x="475537" y="1131475"/>
                    <a:pt x="562062" y="1073791"/>
                  </a:cubicBezTo>
                  <a:cubicBezTo>
                    <a:pt x="611804" y="999178"/>
                    <a:pt x="530215" y="1129913"/>
                    <a:pt x="587229" y="973123"/>
                  </a:cubicBezTo>
                  <a:cubicBezTo>
                    <a:pt x="590675" y="963648"/>
                    <a:pt x="604007" y="961938"/>
                    <a:pt x="612396" y="956345"/>
                  </a:cubicBezTo>
                  <a:cubicBezTo>
                    <a:pt x="615192" y="947956"/>
                    <a:pt x="614532" y="937431"/>
                    <a:pt x="620785" y="931178"/>
                  </a:cubicBezTo>
                  <a:cubicBezTo>
                    <a:pt x="627038" y="924925"/>
                    <a:pt x="637373" y="924934"/>
                    <a:pt x="645952" y="922789"/>
                  </a:cubicBezTo>
                  <a:lnTo>
                    <a:pt x="713064" y="906011"/>
                  </a:lnTo>
                  <a:cubicBezTo>
                    <a:pt x="724249" y="889233"/>
                    <a:pt x="742665" y="875450"/>
                    <a:pt x="746620" y="855677"/>
                  </a:cubicBezTo>
                  <a:cubicBezTo>
                    <a:pt x="749416" y="841695"/>
                    <a:pt x="747935" y="826112"/>
                    <a:pt x="755009" y="813732"/>
                  </a:cubicBezTo>
                  <a:cubicBezTo>
                    <a:pt x="766158" y="794221"/>
                    <a:pt x="806892" y="791611"/>
                    <a:pt x="822121" y="788565"/>
                  </a:cubicBezTo>
                  <a:cubicBezTo>
                    <a:pt x="879813" y="827026"/>
                    <a:pt x="853325" y="815744"/>
                    <a:pt x="897622" y="830510"/>
                  </a:cubicBezTo>
                  <a:cubicBezTo>
                    <a:pt x="900418" y="822121"/>
                    <a:pt x="902056" y="813252"/>
                    <a:pt x="906011" y="805343"/>
                  </a:cubicBezTo>
                  <a:cubicBezTo>
                    <a:pt x="910520" y="796325"/>
                    <a:pt x="918694" y="789389"/>
                    <a:pt x="922789" y="780176"/>
                  </a:cubicBezTo>
                  <a:cubicBezTo>
                    <a:pt x="929972" y="764015"/>
                    <a:pt x="933974" y="746620"/>
                    <a:pt x="939567" y="729842"/>
                  </a:cubicBezTo>
                  <a:lnTo>
                    <a:pt x="947956" y="704675"/>
                  </a:lnTo>
                  <a:cubicBezTo>
                    <a:pt x="950752" y="679508"/>
                    <a:pt x="952495" y="654201"/>
                    <a:pt x="956345" y="629174"/>
                  </a:cubicBezTo>
                  <a:cubicBezTo>
                    <a:pt x="958098" y="617778"/>
                    <a:pt x="956581" y="603771"/>
                    <a:pt x="964734" y="595618"/>
                  </a:cubicBezTo>
                  <a:cubicBezTo>
                    <a:pt x="972887" y="587465"/>
                    <a:pt x="987204" y="590396"/>
                    <a:pt x="998290" y="587229"/>
                  </a:cubicBezTo>
                  <a:cubicBezTo>
                    <a:pt x="1006793" y="584800"/>
                    <a:pt x="1015068" y="581636"/>
                    <a:pt x="1023457" y="578840"/>
                  </a:cubicBezTo>
                  <a:cubicBezTo>
                    <a:pt x="1029050" y="570451"/>
                    <a:pt x="1038809" y="563654"/>
                    <a:pt x="1040235" y="553673"/>
                  </a:cubicBezTo>
                  <a:cubicBezTo>
                    <a:pt x="1041866" y="542259"/>
                    <a:pt x="1028200" y="531055"/>
                    <a:pt x="1031846" y="520117"/>
                  </a:cubicBezTo>
                  <a:cubicBezTo>
                    <a:pt x="1038990" y="498686"/>
                    <a:pt x="1067735" y="503339"/>
                    <a:pt x="1082180" y="503339"/>
                  </a:cubicBezTo>
                  <a:lnTo>
                    <a:pt x="1082180" y="503339"/>
                  </a:lnTo>
                  <a:cubicBezTo>
                    <a:pt x="1093365" y="480968"/>
                    <a:pt x="1111262" y="460835"/>
                    <a:pt x="1115736" y="436227"/>
                  </a:cubicBezTo>
                  <a:cubicBezTo>
                    <a:pt x="1117540" y="426307"/>
                    <a:pt x="1098958" y="421142"/>
                    <a:pt x="1098958" y="411060"/>
                  </a:cubicBezTo>
                  <a:cubicBezTo>
                    <a:pt x="1098958" y="378967"/>
                    <a:pt x="1140762" y="380888"/>
                    <a:pt x="1157681" y="377504"/>
                  </a:cubicBezTo>
                  <a:cubicBezTo>
                    <a:pt x="1163274" y="360726"/>
                    <a:pt x="1164649" y="341885"/>
                    <a:pt x="1174459" y="327170"/>
                  </a:cubicBezTo>
                  <a:cubicBezTo>
                    <a:pt x="1180052" y="318781"/>
                    <a:pt x="1186728" y="311021"/>
                    <a:pt x="1191237" y="302003"/>
                  </a:cubicBezTo>
                  <a:cubicBezTo>
                    <a:pt x="1225966" y="232545"/>
                    <a:pt x="1168325" y="323786"/>
                    <a:pt x="1216404" y="251670"/>
                  </a:cubicBezTo>
                  <a:cubicBezTo>
                    <a:pt x="1243829" y="169395"/>
                    <a:pt x="1199366" y="285616"/>
                    <a:pt x="1249960" y="209725"/>
                  </a:cubicBezTo>
                  <a:cubicBezTo>
                    <a:pt x="1283066" y="160066"/>
                    <a:pt x="1230099" y="185586"/>
                    <a:pt x="1283516" y="167780"/>
                  </a:cubicBezTo>
                  <a:cubicBezTo>
                    <a:pt x="1284530" y="161695"/>
                    <a:pt x="1291116" y="106045"/>
                    <a:pt x="1300293" y="92279"/>
                  </a:cubicBezTo>
                  <a:cubicBezTo>
                    <a:pt x="1301844" y="89952"/>
                    <a:pt x="1305886" y="92279"/>
                    <a:pt x="1308682" y="92279"/>
                  </a:cubicBezTo>
                  <a:lnTo>
                    <a:pt x="1325460" y="67112"/>
                  </a:lnTo>
                  <a:cubicBezTo>
                    <a:pt x="1377614" y="6266"/>
                    <a:pt x="1375794" y="34170"/>
                    <a:pt x="1375794" y="0"/>
                  </a:cubicBezTo>
                  <a:lnTo>
                    <a:pt x="1853967" y="0"/>
                  </a:lnTo>
                  <a:cubicBezTo>
                    <a:pt x="1873541" y="13982"/>
                    <a:pt x="1891510" y="30541"/>
                    <a:pt x="1912690" y="41945"/>
                  </a:cubicBezTo>
                  <a:cubicBezTo>
                    <a:pt x="1928262" y="50330"/>
                    <a:pt x="1963024" y="58723"/>
                    <a:pt x="1963024" y="58723"/>
                  </a:cubicBezTo>
                  <a:cubicBezTo>
                    <a:pt x="1965820" y="67112"/>
                    <a:pt x="1969679" y="75219"/>
                    <a:pt x="1971413" y="83890"/>
                  </a:cubicBezTo>
                  <a:cubicBezTo>
                    <a:pt x="1978085" y="117248"/>
                    <a:pt x="1955918" y="173800"/>
                    <a:pt x="1988191" y="184558"/>
                  </a:cubicBezTo>
                  <a:lnTo>
                    <a:pt x="2013358" y="192947"/>
                  </a:lnTo>
                  <a:cubicBezTo>
                    <a:pt x="2021747" y="190151"/>
                    <a:pt x="2029682" y="184558"/>
                    <a:pt x="2038525" y="184558"/>
                  </a:cubicBezTo>
                  <a:cubicBezTo>
                    <a:pt x="2055891" y="184558"/>
                    <a:pt x="2076135" y="201242"/>
                    <a:pt x="2088859" y="209725"/>
                  </a:cubicBezTo>
                  <a:lnTo>
                    <a:pt x="2114026" y="201336"/>
                  </a:lnTo>
                  <a:lnTo>
                    <a:pt x="2869035" y="218114"/>
                  </a:lnTo>
                  <a:cubicBezTo>
                    <a:pt x="2860646" y="240484"/>
                    <a:pt x="2853754" y="263475"/>
                    <a:pt x="2843868" y="285225"/>
                  </a:cubicBezTo>
                  <a:cubicBezTo>
                    <a:pt x="2839696" y="294404"/>
                    <a:pt x="2831599" y="301374"/>
                    <a:pt x="2827090" y="310392"/>
                  </a:cubicBezTo>
                  <a:cubicBezTo>
                    <a:pt x="2813444" y="337684"/>
                    <a:pt x="2825965" y="336684"/>
                    <a:pt x="2801923" y="360726"/>
                  </a:cubicBezTo>
                  <a:cubicBezTo>
                    <a:pt x="2794794" y="367855"/>
                    <a:pt x="2785145" y="371911"/>
                    <a:pt x="2776756" y="377504"/>
                  </a:cubicBezTo>
                  <a:cubicBezTo>
                    <a:pt x="2759790" y="402953"/>
                    <a:pt x="2726422" y="443440"/>
                    <a:pt x="2726422" y="478172"/>
                  </a:cubicBezTo>
                  <a:lnTo>
                    <a:pt x="2726422" y="511728"/>
                  </a:lnTo>
                  <a:lnTo>
                    <a:pt x="2550253" y="1040235"/>
                  </a:lnTo>
                  <a:lnTo>
                    <a:pt x="2449585" y="1073791"/>
                  </a:lnTo>
                  <a:lnTo>
                    <a:pt x="2466363" y="2197915"/>
                  </a:lnTo>
                  <a:cubicBezTo>
                    <a:pt x="2463567" y="2223082"/>
                    <a:pt x="2462940" y="2248586"/>
                    <a:pt x="2457974" y="2273416"/>
                  </a:cubicBezTo>
                  <a:cubicBezTo>
                    <a:pt x="2454506" y="2290758"/>
                    <a:pt x="2446789" y="2306972"/>
                    <a:pt x="2441196" y="2323750"/>
                  </a:cubicBezTo>
                  <a:lnTo>
                    <a:pt x="2432807" y="2348917"/>
                  </a:lnTo>
                  <a:lnTo>
                    <a:pt x="2424418" y="2374084"/>
                  </a:lnTo>
                  <a:cubicBezTo>
                    <a:pt x="2421622" y="2382473"/>
                    <a:pt x="2420934" y="2391893"/>
                    <a:pt x="2416029" y="2399251"/>
                  </a:cubicBezTo>
                  <a:cubicBezTo>
                    <a:pt x="2404844" y="2416029"/>
                    <a:pt x="2388850" y="2430455"/>
                    <a:pt x="2382473" y="2449585"/>
                  </a:cubicBezTo>
                  <a:cubicBezTo>
                    <a:pt x="2370896" y="2484317"/>
                    <a:pt x="2381442" y="2469847"/>
                    <a:pt x="2348917" y="2491530"/>
                  </a:cubicBezTo>
                  <a:lnTo>
                    <a:pt x="2298583" y="2642532"/>
                  </a:lnTo>
                  <a:lnTo>
                    <a:pt x="2290194" y="2667699"/>
                  </a:lnTo>
                  <a:cubicBezTo>
                    <a:pt x="2280921" y="2695519"/>
                    <a:pt x="2634142" y="2720829"/>
                    <a:pt x="2265027" y="2726422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highlight>
                  <a:srgbClr val="FFFF00"/>
                </a:highlight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8508EF5-689E-4A1B-8455-7C2FA8748205}"/>
                </a:ext>
              </a:extLst>
            </p:cNvPr>
            <p:cNvSpPr/>
            <p:nvPr/>
          </p:nvSpPr>
          <p:spPr>
            <a:xfrm>
              <a:off x="4672669" y="394580"/>
              <a:ext cx="2441196" cy="2634143"/>
            </a:xfrm>
            <a:custGeom>
              <a:avLst/>
              <a:gdLst>
                <a:gd name="connsiteX0" fmla="*/ 922789 w 2441196"/>
                <a:gd name="connsiteY0" fmla="*/ 0 h 2634143"/>
                <a:gd name="connsiteX1" fmla="*/ 2441196 w 2441196"/>
                <a:gd name="connsiteY1" fmla="*/ 67112 h 2634143"/>
                <a:gd name="connsiteX2" fmla="*/ 2424418 w 2441196"/>
                <a:gd name="connsiteY2" fmla="*/ 931178 h 2634143"/>
                <a:gd name="connsiteX3" fmla="*/ 1778466 w 2441196"/>
                <a:gd name="connsiteY3" fmla="*/ 2516697 h 2634143"/>
                <a:gd name="connsiteX4" fmla="*/ 1761688 w 2441196"/>
                <a:gd name="connsiteY4" fmla="*/ 2499919 h 2634143"/>
                <a:gd name="connsiteX5" fmla="*/ 1719743 w 2441196"/>
                <a:gd name="connsiteY5" fmla="*/ 2441196 h 2634143"/>
                <a:gd name="connsiteX6" fmla="*/ 1694576 w 2441196"/>
                <a:gd name="connsiteY6" fmla="*/ 2432807 h 2634143"/>
                <a:gd name="connsiteX7" fmla="*/ 1669409 w 2441196"/>
                <a:gd name="connsiteY7" fmla="*/ 2416029 h 2634143"/>
                <a:gd name="connsiteX8" fmla="*/ 1635853 w 2441196"/>
                <a:gd name="connsiteY8" fmla="*/ 2407640 h 2634143"/>
                <a:gd name="connsiteX9" fmla="*/ 1610686 w 2441196"/>
                <a:gd name="connsiteY9" fmla="*/ 2399251 h 2634143"/>
                <a:gd name="connsiteX10" fmla="*/ 1560352 w 2441196"/>
                <a:gd name="connsiteY10" fmla="*/ 2432807 h 2634143"/>
                <a:gd name="connsiteX11" fmla="*/ 1577130 w 2441196"/>
                <a:gd name="connsiteY11" fmla="*/ 2483141 h 2634143"/>
                <a:gd name="connsiteX12" fmla="*/ 1551963 w 2441196"/>
                <a:gd name="connsiteY12" fmla="*/ 2499919 h 2634143"/>
                <a:gd name="connsiteX13" fmla="*/ 1535185 w 2441196"/>
                <a:gd name="connsiteY13" fmla="*/ 2525086 h 2634143"/>
                <a:gd name="connsiteX14" fmla="*/ 1510018 w 2441196"/>
                <a:gd name="connsiteY14" fmla="*/ 2533475 h 2634143"/>
                <a:gd name="connsiteX15" fmla="*/ 1451295 w 2441196"/>
                <a:gd name="connsiteY15" fmla="*/ 2592198 h 2634143"/>
                <a:gd name="connsiteX16" fmla="*/ 1400961 w 2441196"/>
                <a:gd name="connsiteY16" fmla="*/ 2567031 h 2634143"/>
                <a:gd name="connsiteX17" fmla="*/ 1375795 w 2441196"/>
                <a:gd name="connsiteY17" fmla="*/ 2550253 h 2634143"/>
                <a:gd name="connsiteX18" fmla="*/ 1359017 w 2441196"/>
                <a:gd name="connsiteY18" fmla="*/ 2575420 h 2634143"/>
                <a:gd name="connsiteX19" fmla="*/ 1342239 w 2441196"/>
                <a:gd name="connsiteY19" fmla="*/ 2625754 h 2634143"/>
                <a:gd name="connsiteX20" fmla="*/ 1317072 w 2441196"/>
                <a:gd name="connsiteY20" fmla="*/ 2634143 h 2634143"/>
                <a:gd name="connsiteX21" fmla="*/ 1233182 w 2441196"/>
                <a:gd name="connsiteY21" fmla="*/ 2608976 h 2634143"/>
                <a:gd name="connsiteX22" fmla="*/ 1224793 w 2441196"/>
                <a:gd name="connsiteY22" fmla="*/ 2541864 h 2634143"/>
                <a:gd name="connsiteX23" fmla="*/ 1249960 w 2441196"/>
                <a:gd name="connsiteY23" fmla="*/ 2533475 h 2634143"/>
                <a:gd name="connsiteX24" fmla="*/ 1224793 w 2441196"/>
                <a:gd name="connsiteY24" fmla="*/ 2516697 h 2634143"/>
                <a:gd name="connsiteX25" fmla="*/ 1132514 w 2441196"/>
                <a:gd name="connsiteY25" fmla="*/ 2499919 h 2634143"/>
                <a:gd name="connsiteX26" fmla="*/ 1090569 w 2441196"/>
                <a:gd name="connsiteY26" fmla="*/ 2432807 h 2634143"/>
                <a:gd name="connsiteX27" fmla="*/ 1015068 w 2441196"/>
                <a:gd name="connsiteY27" fmla="*/ 2424418 h 2634143"/>
                <a:gd name="connsiteX28" fmla="*/ 989901 w 2441196"/>
                <a:gd name="connsiteY28" fmla="*/ 2416029 h 2634143"/>
                <a:gd name="connsiteX29" fmla="*/ 981512 w 2441196"/>
                <a:gd name="connsiteY29" fmla="*/ 2441196 h 2634143"/>
                <a:gd name="connsiteX30" fmla="*/ 956345 w 2441196"/>
                <a:gd name="connsiteY30" fmla="*/ 2432807 h 2634143"/>
                <a:gd name="connsiteX31" fmla="*/ 931178 w 2441196"/>
                <a:gd name="connsiteY31" fmla="*/ 2416029 h 2634143"/>
                <a:gd name="connsiteX32" fmla="*/ 880844 w 2441196"/>
                <a:gd name="connsiteY32" fmla="*/ 2390863 h 2634143"/>
                <a:gd name="connsiteX33" fmla="*/ 864066 w 2441196"/>
                <a:gd name="connsiteY33" fmla="*/ 2365696 h 2634143"/>
                <a:gd name="connsiteX34" fmla="*/ 771787 w 2441196"/>
                <a:gd name="connsiteY34" fmla="*/ 2357307 h 2634143"/>
                <a:gd name="connsiteX35" fmla="*/ 763398 w 2441196"/>
                <a:gd name="connsiteY35" fmla="*/ 2382474 h 2634143"/>
                <a:gd name="connsiteX36" fmla="*/ 696286 w 2441196"/>
                <a:gd name="connsiteY36" fmla="*/ 2390863 h 2634143"/>
                <a:gd name="connsiteX37" fmla="*/ 687897 w 2441196"/>
                <a:gd name="connsiteY37" fmla="*/ 2315362 h 2634143"/>
                <a:gd name="connsiteX38" fmla="*/ 637563 w 2441196"/>
                <a:gd name="connsiteY38" fmla="*/ 2290195 h 2634143"/>
                <a:gd name="connsiteX39" fmla="*/ 587229 w 2441196"/>
                <a:gd name="connsiteY39" fmla="*/ 2306973 h 2634143"/>
                <a:gd name="connsiteX40" fmla="*/ 570451 w 2441196"/>
                <a:gd name="connsiteY40" fmla="*/ 2256639 h 2634143"/>
                <a:gd name="connsiteX41" fmla="*/ 587229 w 2441196"/>
                <a:gd name="connsiteY41" fmla="*/ 2206305 h 2634143"/>
                <a:gd name="connsiteX42" fmla="*/ 562062 w 2441196"/>
                <a:gd name="connsiteY42" fmla="*/ 2197916 h 2634143"/>
                <a:gd name="connsiteX43" fmla="*/ 486561 w 2441196"/>
                <a:gd name="connsiteY43" fmla="*/ 2223083 h 2634143"/>
                <a:gd name="connsiteX44" fmla="*/ 453006 w 2441196"/>
                <a:gd name="connsiteY44" fmla="*/ 2147582 h 2634143"/>
                <a:gd name="connsiteX45" fmla="*/ 402672 w 2441196"/>
                <a:gd name="connsiteY45" fmla="*/ 2206305 h 2634143"/>
                <a:gd name="connsiteX46" fmla="*/ 394283 w 2441196"/>
                <a:gd name="connsiteY46" fmla="*/ 2231472 h 2634143"/>
                <a:gd name="connsiteX47" fmla="*/ 360727 w 2441196"/>
                <a:gd name="connsiteY47" fmla="*/ 2197916 h 2634143"/>
                <a:gd name="connsiteX48" fmla="*/ 377505 w 2441196"/>
                <a:gd name="connsiteY48" fmla="*/ 2147582 h 2634143"/>
                <a:gd name="connsiteX49" fmla="*/ 369116 w 2441196"/>
                <a:gd name="connsiteY49" fmla="*/ 2114026 h 2634143"/>
                <a:gd name="connsiteX50" fmla="*/ 343949 w 2441196"/>
                <a:gd name="connsiteY50" fmla="*/ 2122415 h 2634143"/>
                <a:gd name="connsiteX51" fmla="*/ 327171 w 2441196"/>
                <a:gd name="connsiteY51" fmla="*/ 2172749 h 2634143"/>
                <a:gd name="connsiteX52" fmla="*/ 318782 w 2441196"/>
                <a:gd name="connsiteY52" fmla="*/ 2197916 h 2634143"/>
                <a:gd name="connsiteX53" fmla="*/ 268448 w 2441196"/>
                <a:gd name="connsiteY53" fmla="*/ 2214694 h 2634143"/>
                <a:gd name="connsiteX54" fmla="*/ 243281 w 2441196"/>
                <a:gd name="connsiteY54" fmla="*/ 2197916 h 2634143"/>
                <a:gd name="connsiteX55" fmla="*/ 184558 w 2441196"/>
                <a:gd name="connsiteY55" fmla="*/ 2139193 h 2634143"/>
                <a:gd name="connsiteX56" fmla="*/ 134224 w 2441196"/>
                <a:gd name="connsiteY56" fmla="*/ 2122415 h 2634143"/>
                <a:gd name="connsiteX57" fmla="*/ 125835 w 2441196"/>
                <a:gd name="connsiteY57" fmla="*/ 2097248 h 2634143"/>
                <a:gd name="connsiteX58" fmla="*/ 117446 w 2441196"/>
                <a:gd name="connsiteY58" fmla="*/ 2055303 h 2634143"/>
                <a:gd name="connsiteX59" fmla="*/ 58723 w 2441196"/>
                <a:gd name="connsiteY59" fmla="*/ 2063692 h 2634143"/>
                <a:gd name="connsiteX60" fmla="*/ 33556 w 2441196"/>
                <a:gd name="connsiteY60" fmla="*/ 2072081 h 2634143"/>
                <a:gd name="connsiteX61" fmla="*/ 8389 w 2441196"/>
                <a:gd name="connsiteY61" fmla="*/ 2021747 h 2634143"/>
                <a:gd name="connsiteX62" fmla="*/ 16778 w 2441196"/>
                <a:gd name="connsiteY62" fmla="*/ 1996580 h 2634143"/>
                <a:gd name="connsiteX63" fmla="*/ 0 w 2441196"/>
                <a:gd name="connsiteY63" fmla="*/ 1946246 h 2634143"/>
                <a:gd name="connsiteX64" fmla="*/ 8389 w 2441196"/>
                <a:gd name="connsiteY64" fmla="*/ 1879134 h 2634143"/>
                <a:gd name="connsiteX65" fmla="*/ 33556 w 2441196"/>
                <a:gd name="connsiteY65" fmla="*/ 1862356 h 2634143"/>
                <a:gd name="connsiteX66" fmla="*/ 41945 w 2441196"/>
                <a:gd name="connsiteY66" fmla="*/ 1828800 h 2634143"/>
                <a:gd name="connsiteX67" fmla="*/ 914400 w 2441196"/>
                <a:gd name="connsiteY67" fmla="*/ 671119 h 2634143"/>
                <a:gd name="connsiteX68" fmla="*/ 922789 w 2441196"/>
                <a:gd name="connsiteY68" fmla="*/ 0 h 2634143"/>
                <a:gd name="connsiteX0" fmla="*/ 922789 w 2441196"/>
                <a:gd name="connsiteY0" fmla="*/ 0 h 2634143"/>
                <a:gd name="connsiteX1" fmla="*/ 2441196 w 2441196"/>
                <a:gd name="connsiteY1" fmla="*/ 67112 h 2634143"/>
                <a:gd name="connsiteX2" fmla="*/ 2424418 w 2441196"/>
                <a:gd name="connsiteY2" fmla="*/ 931178 h 2634143"/>
                <a:gd name="connsiteX3" fmla="*/ 1988190 w 2441196"/>
                <a:gd name="connsiteY3" fmla="*/ 2105339 h 2634143"/>
                <a:gd name="connsiteX4" fmla="*/ 1778466 w 2441196"/>
                <a:gd name="connsiteY4" fmla="*/ 2516697 h 2634143"/>
                <a:gd name="connsiteX5" fmla="*/ 1761688 w 2441196"/>
                <a:gd name="connsiteY5" fmla="*/ 2499919 h 2634143"/>
                <a:gd name="connsiteX6" fmla="*/ 1719743 w 2441196"/>
                <a:gd name="connsiteY6" fmla="*/ 2441196 h 2634143"/>
                <a:gd name="connsiteX7" fmla="*/ 1694576 w 2441196"/>
                <a:gd name="connsiteY7" fmla="*/ 2432807 h 2634143"/>
                <a:gd name="connsiteX8" fmla="*/ 1669409 w 2441196"/>
                <a:gd name="connsiteY8" fmla="*/ 2416029 h 2634143"/>
                <a:gd name="connsiteX9" fmla="*/ 1635853 w 2441196"/>
                <a:gd name="connsiteY9" fmla="*/ 2407640 h 2634143"/>
                <a:gd name="connsiteX10" fmla="*/ 1610686 w 2441196"/>
                <a:gd name="connsiteY10" fmla="*/ 2399251 h 2634143"/>
                <a:gd name="connsiteX11" fmla="*/ 1560352 w 2441196"/>
                <a:gd name="connsiteY11" fmla="*/ 2432807 h 2634143"/>
                <a:gd name="connsiteX12" fmla="*/ 1577130 w 2441196"/>
                <a:gd name="connsiteY12" fmla="*/ 2483141 h 2634143"/>
                <a:gd name="connsiteX13" fmla="*/ 1551963 w 2441196"/>
                <a:gd name="connsiteY13" fmla="*/ 2499919 h 2634143"/>
                <a:gd name="connsiteX14" fmla="*/ 1535185 w 2441196"/>
                <a:gd name="connsiteY14" fmla="*/ 2525086 h 2634143"/>
                <a:gd name="connsiteX15" fmla="*/ 1510018 w 2441196"/>
                <a:gd name="connsiteY15" fmla="*/ 2533475 h 2634143"/>
                <a:gd name="connsiteX16" fmla="*/ 1451295 w 2441196"/>
                <a:gd name="connsiteY16" fmla="*/ 2592198 h 2634143"/>
                <a:gd name="connsiteX17" fmla="*/ 1400961 w 2441196"/>
                <a:gd name="connsiteY17" fmla="*/ 2567031 h 2634143"/>
                <a:gd name="connsiteX18" fmla="*/ 1375795 w 2441196"/>
                <a:gd name="connsiteY18" fmla="*/ 2550253 h 2634143"/>
                <a:gd name="connsiteX19" fmla="*/ 1359017 w 2441196"/>
                <a:gd name="connsiteY19" fmla="*/ 2575420 h 2634143"/>
                <a:gd name="connsiteX20" fmla="*/ 1342239 w 2441196"/>
                <a:gd name="connsiteY20" fmla="*/ 2625754 h 2634143"/>
                <a:gd name="connsiteX21" fmla="*/ 1317072 w 2441196"/>
                <a:gd name="connsiteY21" fmla="*/ 2634143 h 2634143"/>
                <a:gd name="connsiteX22" fmla="*/ 1233182 w 2441196"/>
                <a:gd name="connsiteY22" fmla="*/ 2608976 h 2634143"/>
                <a:gd name="connsiteX23" fmla="*/ 1224793 w 2441196"/>
                <a:gd name="connsiteY23" fmla="*/ 2541864 h 2634143"/>
                <a:gd name="connsiteX24" fmla="*/ 1249960 w 2441196"/>
                <a:gd name="connsiteY24" fmla="*/ 2533475 h 2634143"/>
                <a:gd name="connsiteX25" fmla="*/ 1224793 w 2441196"/>
                <a:gd name="connsiteY25" fmla="*/ 2516697 h 2634143"/>
                <a:gd name="connsiteX26" fmla="*/ 1132514 w 2441196"/>
                <a:gd name="connsiteY26" fmla="*/ 2499919 h 2634143"/>
                <a:gd name="connsiteX27" fmla="*/ 1090569 w 2441196"/>
                <a:gd name="connsiteY27" fmla="*/ 2432807 h 2634143"/>
                <a:gd name="connsiteX28" fmla="*/ 1015068 w 2441196"/>
                <a:gd name="connsiteY28" fmla="*/ 2424418 h 2634143"/>
                <a:gd name="connsiteX29" fmla="*/ 989901 w 2441196"/>
                <a:gd name="connsiteY29" fmla="*/ 2416029 h 2634143"/>
                <a:gd name="connsiteX30" fmla="*/ 981512 w 2441196"/>
                <a:gd name="connsiteY30" fmla="*/ 2441196 h 2634143"/>
                <a:gd name="connsiteX31" fmla="*/ 956345 w 2441196"/>
                <a:gd name="connsiteY31" fmla="*/ 2432807 h 2634143"/>
                <a:gd name="connsiteX32" fmla="*/ 931178 w 2441196"/>
                <a:gd name="connsiteY32" fmla="*/ 2416029 h 2634143"/>
                <a:gd name="connsiteX33" fmla="*/ 880844 w 2441196"/>
                <a:gd name="connsiteY33" fmla="*/ 2390863 h 2634143"/>
                <a:gd name="connsiteX34" fmla="*/ 864066 w 2441196"/>
                <a:gd name="connsiteY34" fmla="*/ 2365696 h 2634143"/>
                <a:gd name="connsiteX35" fmla="*/ 771787 w 2441196"/>
                <a:gd name="connsiteY35" fmla="*/ 2357307 h 2634143"/>
                <a:gd name="connsiteX36" fmla="*/ 763398 w 2441196"/>
                <a:gd name="connsiteY36" fmla="*/ 2382474 h 2634143"/>
                <a:gd name="connsiteX37" fmla="*/ 696286 w 2441196"/>
                <a:gd name="connsiteY37" fmla="*/ 2390863 h 2634143"/>
                <a:gd name="connsiteX38" fmla="*/ 687897 w 2441196"/>
                <a:gd name="connsiteY38" fmla="*/ 2315362 h 2634143"/>
                <a:gd name="connsiteX39" fmla="*/ 637563 w 2441196"/>
                <a:gd name="connsiteY39" fmla="*/ 2290195 h 2634143"/>
                <a:gd name="connsiteX40" fmla="*/ 587229 w 2441196"/>
                <a:gd name="connsiteY40" fmla="*/ 2306973 h 2634143"/>
                <a:gd name="connsiteX41" fmla="*/ 570451 w 2441196"/>
                <a:gd name="connsiteY41" fmla="*/ 2256639 h 2634143"/>
                <a:gd name="connsiteX42" fmla="*/ 587229 w 2441196"/>
                <a:gd name="connsiteY42" fmla="*/ 2206305 h 2634143"/>
                <a:gd name="connsiteX43" fmla="*/ 562062 w 2441196"/>
                <a:gd name="connsiteY43" fmla="*/ 2197916 h 2634143"/>
                <a:gd name="connsiteX44" fmla="*/ 486561 w 2441196"/>
                <a:gd name="connsiteY44" fmla="*/ 2223083 h 2634143"/>
                <a:gd name="connsiteX45" fmla="*/ 453006 w 2441196"/>
                <a:gd name="connsiteY45" fmla="*/ 2147582 h 2634143"/>
                <a:gd name="connsiteX46" fmla="*/ 402672 w 2441196"/>
                <a:gd name="connsiteY46" fmla="*/ 2206305 h 2634143"/>
                <a:gd name="connsiteX47" fmla="*/ 394283 w 2441196"/>
                <a:gd name="connsiteY47" fmla="*/ 2231472 h 2634143"/>
                <a:gd name="connsiteX48" fmla="*/ 360727 w 2441196"/>
                <a:gd name="connsiteY48" fmla="*/ 2197916 h 2634143"/>
                <a:gd name="connsiteX49" fmla="*/ 377505 w 2441196"/>
                <a:gd name="connsiteY49" fmla="*/ 2147582 h 2634143"/>
                <a:gd name="connsiteX50" fmla="*/ 369116 w 2441196"/>
                <a:gd name="connsiteY50" fmla="*/ 2114026 h 2634143"/>
                <a:gd name="connsiteX51" fmla="*/ 343949 w 2441196"/>
                <a:gd name="connsiteY51" fmla="*/ 2122415 h 2634143"/>
                <a:gd name="connsiteX52" fmla="*/ 327171 w 2441196"/>
                <a:gd name="connsiteY52" fmla="*/ 2172749 h 2634143"/>
                <a:gd name="connsiteX53" fmla="*/ 318782 w 2441196"/>
                <a:gd name="connsiteY53" fmla="*/ 2197916 h 2634143"/>
                <a:gd name="connsiteX54" fmla="*/ 268448 w 2441196"/>
                <a:gd name="connsiteY54" fmla="*/ 2214694 h 2634143"/>
                <a:gd name="connsiteX55" fmla="*/ 243281 w 2441196"/>
                <a:gd name="connsiteY55" fmla="*/ 2197916 h 2634143"/>
                <a:gd name="connsiteX56" fmla="*/ 184558 w 2441196"/>
                <a:gd name="connsiteY56" fmla="*/ 2139193 h 2634143"/>
                <a:gd name="connsiteX57" fmla="*/ 134224 w 2441196"/>
                <a:gd name="connsiteY57" fmla="*/ 2122415 h 2634143"/>
                <a:gd name="connsiteX58" fmla="*/ 125835 w 2441196"/>
                <a:gd name="connsiteY58" fmla="*/ 2097248 h 2634143"/>
                <a:gd name="connsiteX59" fmla="*/ 117446 w 2441196"/>
                <a:gd name="connsiteY59" fmla="*/ 2055303 h 2634143"/>
                <a:gd name="connsiteX60" fmla="*/ 58723 w 2441196"/>
                <a:gd name="connsiteY60" fmla="*/ 2063692 h 2634143"/>
                <a:gd name="connsiteX61" fmla="*/ 33556 w 2441196"/>
                <a:gd name="connsiteY61" fmla="*/ 2072081 h 2634143"/>
                <a:gd name="connsiteX62" fmla="*/ 8389 w 2441196"/>
                <a:gd name="connsiteY62" fmla="*/ 2021747 h 2634143"/>
                <a:gd name="connsiteX63" fmla="*/ 16778 w 2441196"/>
                <a:gd name="connsiteY63" fmla="*/ 1996580 h 2634143"/>
                <a:gd name="connsiteX64" fmla="*/ 0 w 2441196"/>
                <a:gd name="connsiteY64" fmla="*/ 1946246 h 2634143"/>
                <a:gd name="connsiteX65" fmla="*/ 8389 w 2441196"/>
                <a:gd name="connsiteY65" fmla="*/ 1879134 h 2634143"/>
                <a:gd name="connsiteX66" fmla="*/ 33556 w 2441196"/>
                <a:gd name="connsiteY66" fmla="*/ 1862356 h 2634143"/>
                <a:gd name="connsiteX67" fmla="*/ 41945 w 2441196"/>
                <a:gd name="connsiteY67" fmla="*/ 1828800 h 2634143"/>
                <a:gd name="connsiteX68" fmla="*/ 914400 w 2441196"/>
                <a:gd name="connsiteY68" fmla="*/ 671119 h 2634143"/>
                <a:gd name="connsiteX69" fmla="*/ 922789 w 2441196"/>
                <a:gd name="connsiteY69" fmla="*/ 0 h 2634143"/>
                <a:gd name="connsiteX0" fmla="*/ 922789 w 2441196"/>
                <a:gd name="connsiteY0" fmla="*/ 0 h 2634143"/>
                <a:gd name="connsiteX1" fmla="*/ 2441196 w 2441196"/>
                <a:gd name="connsiteY1" fmla="*/ 67112 h 2634143"/>
                <a:gd name="connsiteX2" fmla="*/ 2424418 w 2441196"/>
                <a:gd name="connsiteY2" fmla="*/ 931178 h 2634143"/>
                <a:gd name="connsiteX3" fmla="*/ 1988190 w 2441196"/>
                <a:gd name="connsiteY3" fmla="*/ 2105339 h 2634143"/>
                <a:gd name="connsiteX4" fmla="*/ 1778466 w 2441196"/>
                <a:gd name="connsiteY4" fmla="*/ 2516697 h 2634143"/>
                <a:gd name="connsiteX5" fmla="*/ 1795244 w 2441196"/>
                <a:gd name="connsiteY5" fmla="*/ 2206304 h 2634143"/>
                <a:gd name="connsiteX6" fmla="*/ 1719743 w 2441196"/>
                <a:gd name="connsiteY6" fmla="*/ 2441196 h 2634143"/>
                <a:gd name="connsiteX7" fmla="*/ 1694576 w 2441196"/>
                <a:gd name="connsiteY7" fmla="*/ 2432807 h 2634143"/>
                <a:gd name="connsiteX8" fmla="*/ 1669409 w 2441196"/>
                <a:gd name="connsiteY8" fmla="*/ 2416029 h 2634143"/>
                <a:gd name="connsiteX9" fmla="*/ 1635853 w 2441196"/>
                <a:gd name="connsiteY9" fmla="*/ 2407640 h 2634143"/>
                <a:gd name="connsiteX10" fmla="*/ 1610686 w 2441196"/>
                <a:gd name="connsiteY10" fmla="*/ 2399251 h 2634143"/>
                <a:gd name="connsiteX11" fmla="*/ 1560352 w 2441196"/>
                <a:gd name="connsiteY11" fmla="*/ 2432807 h 2634143"/>
                <a:gd name="connsiteX12" fmla="*/ 1577130 w 2441196"/>
                <a:gd name="connsiteY12" fmla="*/ 2483141 h 2634143"/>
                <a:gd name="connsiteX13" fmla="*/ 1551963 w 2441196"/>
                <a:gd name="connsiteY13" fmla="*/ 2499919 h 2634143"/>
                <a:gd name="connsiteX14" fmla="*/ 1535185 w 2441196"/>
                <a:gd name="connsiteY14" fmla="*/ 2525086 h 2634143"/>
                <a:gd name="connsiteX15" fmla="*/ 1510018 w 2441196"/>
                <a:gd name="connsiteY15" fmla="*/ 2533475 h 2634143"/>
                <a:gd name="connsiteX16" fmla="*/ 1451295 w 2441196"/>
                <a:gd name="connsiteY16" fmla="*/ 2592198 h 2634143"/>
                <a:gd name="connsiteX17" fmla="*/ 1400961 w 2441196"/>
                <a:gd name="connsiteY17" fmla="*/ 2567031 h 2634143"/>
                <a:gd name="connsiteX18" fmla="*/ 1375795 w 2441196"/>
                <a:gd name="connsiteY18" fmla="*/ 2550253 h 2634143"/>
                <a:gd name="connsiteX19" fmla="*/ 1359017 w 2441196"/>
                <a:gd name="connsiteY19" fmla="*/ 2575420 h 2634143"/>
                <a:gd name="connsiteX20" fmla="*/ 1342239 w 2441196"/>
                <a:gd name="connsiteY20" fmla="*/ 2625754 h 2634143"/>
                <a:gd name="connsiteX21" fmla="*/ 1317072 w 2441196"/>
                <a:gd name="connsiteY21" fmla="*/ 2634143 h 2634143"/>
                <a:gd name="connsiteX22" fmla="*/ 1233182 w 2441196"/>
                <a:gd name="connsiteY22" fmla="*/ 2608976 h 2634143"/>
                <a:gd name="connsiteX23" fmla="*/ 1224793 w 2441196"/>
                <a:gd name="connsiteY23" fmla="*/ 2541864 h 2634143"/>
                <a:gd name="connsiteX24" fmla="*/ 1249960 w 2441196"/>
                <a:gd name="connsiteY24" fmla="*/ 2533475 h 2634143"/>
                <a:gd name="connsiteX25" fmla="*/ 1224793 w 2441196"/>
                <a:gd name="connsiteY25" fmla="*/ 2516697 h 2634143"/>
                <a:gd name="connsiteX26" fmla="*/ 1132514 w 2441196"/>
                <a:gd name="connsiteY26" fmla="*/ 2499919 h 2634143"/>
                <a:gd name="connsiteX27" fmla="*/ 1090569 w 2441196"/>
                <a:gd name="connsiteY27" fmla="*/ 2432807 h 2634143"/>
                <a:gd name="connsiteX28" fmla="*/ 1015068 w 2441196"/>
                <a:gd name="connsiteY28" fmla="*/ 2424418 h 2634143"/>
                <a:gd name="connsiteX29" fmla="*/ 989901 w 2441196"/>
                <a:gd name="connsiteY29" fmla="*/ 2416029 h 2634143"/>
                <a:gd name="connsiteX30" fmla="*/ 981512 w 2441196"/>
                <a:gd name="connsiteY30" fmla="*/ 2441196 h 2634143"/>
                <a:gd name="connsiteX31" fmla="*/ 956345 w 2441196"/>
                <a:gd name="connsiteY31" fmla="*/ 2432807 h 2634143"/>
                <a:gd name="connsiteX32" fmla="*/ 931178 w 2441196"/>
                <a:gd name="connsiteY32" fmla="*/ 2416029 h 2634143"/>
                <a:gd name="connsiteX33" fmla="*/ 880844 w 2441196"/>
                <a:gd name="connsiteY33" fmla="*/ 2390863 h 2634143"/>
                <a:gd name="connsiteX34" fmla="*/ 864066 w 2441196"/>
                <a:gd name="connsiteY34" fmla="*/ 2365696 h 2634143"/>
                <a:gd name="connsiteX35" fmla="*/ 771787 w 2441196"/>
                <a:gd name="connsiteY35" fmla="*/ 2357307 h 2634143"/>
                <a:gd name="connsiteX36" fmla="*/ 763398 w 2441196"/>
                <a:gd name="connsiteY36" fmla="*/ 2382474 h 2634143"/>
                <a:gd name="connsiteX37" fmla="*/ 696286 w 2441196"/>
                <a:gd name="connsiteY37" fmla="*/ 2390863 h 2634143"/>
                <a:gd name="connsiteX38" fmla="*/ 687897 w 2441196"/>
                <a:gd name="connsiteY38" fmla="*/ 2315362 h 2634143"/>
                <a:gd name="connsiteX39" fmla="*/ 637563 w 2441196"/>
                <a:gd name="connsiteY39" fmla="*/ 2290195 h 2634143"/>
                <a:gd name="connsiteX40" fmla="*/ 587229 w 2441196"/>
                <a:gd name="connsiteY40" fmla="*/ 2306973 h 2634143"/>
                <a:gd name="connsiteX41" fmla="*/ 570451 w 2441196"/>
                <a:gd name="connsiteY41" fmla="*/ 2256639 h 2634143"/>
                <a:gd name="connsiteX42" fmla="*/ 587229 w 2441196"/>
                <a:gd name="connsiteY42" fmla="*/ 2206305 h 2634143"/>
                <a:gd name="connsiteX43" fmla="*/ 562062 w 2441196"/>
                <a:gd name="connsiteY43" fmla="*/ 2197916 h 2634143"/>
                <a:gd name="connsiteX44" fmla="*/ 486561 w 2441196"/>
                <a:gd name="connsiteY44" fmla="*/ 2223083 h 2634143"/>
                <a:gd name="connsiteX45" fmla="*/ 453006 w 2441196"/>
                <a:gd name="connsiteY45" fmla="*/ 2147582 h 2634143"/>
                <a:gd name="connsiteX46" fmla="*/ 402672 w 2441196"/>
                <a:gd name="connsiteY46" fmla="*/ 2206305 h 2634143"/>
                <a:gd name="connsiteX47" fmla="*/ 394283 w 2441196"/>
                <a:gd name="connsiteY47" fmla="*/ 2231472 h 2634143"/>
                <a:gd name="connsiteX48" fmla="*/ 360727 w 2441196"/>
                <a:gd name="connsiteY48" fmla="*/ 2197916 h 2634143"/>
                <a:gd name="connsiteX49" fmla="*/ 377505 w 2441196"/>
                <a:gd name="connsiteY49" fmla="*/ 2147582 h 2634143"/>
                <a:gd name="connsiteX50" fmla="*/ 369116 w 2441196"/>
                <a:gd name="connsiteY50" fmla="*/ 2114026 h 2634143"/>
                <a:gd name="connsiteX51" fmla="*/ 343949 w 2441196"/>
                <a:gd name="connsiteY51" fmla="*/ 2122415 h 2634143"/>
                <a:gd name="connsiteX52" fmla="*/ 327171 w 2441196"/>
                <a:gd name="connsiteY52" fmla="*/ 2172749 h 2634143"/>
                <a:gd name="connsiteX53" fmla="*/ 318782 w 2441196"/>
                <a:gd name="connsiteY53" fmla="*/ 2197916 h 2634143"/>
                <a:gd name="connsiteX54" fmla="*/ 268448 w 2441196"/>
                <a:gd name="connsiteY54" fmla="*/ 2214694 h 2634143"/>
                <a:gd name="connsiteX55" fmla="*/ 243281 w 2441196"/>
                <a:gd name="connsiteY55" fmla="*/ 2197916 h 2634143"/>
                <a:gd name="connsiteX56" fmla="*/ 184558 w 2441196"/>
                <a:gd name="connsiteY56" fmla="*/ 2139193 h 2634143"/>
                <a:gd name="connsiteX57" fmla="*/ 134224 w 2441196"/>
                <a:gd name="connsiteY57" fmla="*/ 2122415 h 2634143"/>
                <a:gd name="connsiteX58" fmla="*/ 125835 w 2441196"/>
                <a:gd name="connsiteY58" fmla="*/ 2097248 h 2634143"/>
                <a:gd name="connsiteX59" fmla="*/ 117446 w 2441196"/>
                <a:gd name="connsiteY59" fmla="*/ 2055303 h 2634143"/>
                <a:gd name="connsiteX60" fmla="*/ 58723 w 2441196"/>
                <a:gd name="connsiteY60" fmla="*/ 2063692 h 2634143"/>
                <a:gd name="connsiteX61" fmla="*/ 33556 w 2441196"/>
                <a:gd name="connsiteY61" fmla="*/ 2072081 h 2634143"/>
                <a:gd name="connsiteX62" fmla="*/ 8389 w 2441196"/>
                <a:gd name="connsiteY62" fmla="*/ 2021747 h 2634143"/>
                <a:gd name="connsiteX63" fmla="*/ 16778 w 2441196"/>
                <a:gd name="connsiteY63" fmla="*/ 1996580 h 2634143"/>
                <a:gd name="connsiteX64" fmla="*/ 0 w 2441196"/>
                <a:gd name="connsiteY64" fmla="*/ 1946246 h 2634143"/>
                <a:gd name="connsiteX65" fmla="*/ 8389 w 2441196"/>
                <a:gd name="connsiteY65" fmla="*/ 1879134 h 2634143"/>
                <a:gd name="connsiteX66" fmla="*/ 33556 w 2441196"/>
                <a:gd name="connsiteY66" fmla="*/ 1862356 h 2634143"/>
                <a:gd name="connsiteX67" fmla="*/ 41945 w 2441196"/>
                <a:gd name="connsiteY67" fmla="*/ 1828800 h 2634143"/>
                <a:gd name="connsiteX68" fmla="*/ 914400 w 2441196"/>
                <a:gd name="connsiteY68" fmla="*/ 671119 h 2634143"/>
                <a:gd name="connsiteX69" fmla="*/ 922789 w 2441196"/>
                <a:gd name="connsiteY69" fmla="*/ 0 h 2634143"/>
                <a:gd name="connsiteX0" fmla="*/ 922789 w 2441196"/>
                <a:gd name="connsiteY0" fmla="*/ 0 h 2634143"/>
                <a:gd name="connsiteX1" fmla="*/ 2441196 w 2441196"/>
                <a:gd name="connsiteY1" fmla="*/ 67112 h 2634143"/>
                <a:gd name="connsiteX2" fmla="*/ 2424418 w 2441196"/>
                <a:gd name="connsiteY2" fmla="*/ 931178 h 2634143"/>
                <a:gd name="connsiteX3" fmla="*/ 1988190 w 2441196"/>
                <a:gd name="connsiteY3" fmla="*/ 2105339 h 2634143"/>
                <a:gd name="connsiteX4" fmla="*/ 1803633 w 2441196"/>
                <a:gd name="connsiteY4" fmla="*/ 2508308 h 2634143"/>
                <a:gd name="connsiteX5" fmla="*/ 1795244 w 2441196"/>
                <a:gd name="connsiteY5" fmla="*/ 2206304 h 2634143"/>
                <a:gd name="connsiteX6" fmla="*/ 1719743 w 2441196"/>
                <a:gd name="connsiteY6" fmla="*/ 2441196 h 2634143"/>
                <a:gd name="connsiteX7" fmla="*/ 1694576 w 2441196"/>
                <a:gd name="connsiteY7" fmla="*/ 2432807 h 2634143"/>
                <a:gd name="connsiteX8" fmla="*/ 1669409 w 2441196"/>
                <a:gd name="connsiteY8" fmla="*/ 2416029 h 2634143"/>
                <a:gd name="connsiteX9" fmla="*/ 1635853 w 2441196"/>
                <a:gd name="connsiteY9" fmla="*/ 2407640 h 2634143"/>
                <a:gd name="connsiteX10" fmla="*/ 1610686 w 2441196"/>
                <a:gd name="connsiteY10" fmla="*/ 2399251 h 2634143"/>
                <a:gd name="connsiteX11" fmla="*/ 1560352 w 2441196"/>
                <a:gd name="connsiteY11" fmla="*/ 2432807 h 2634143"/>
                <a:gd name="connsiteX12" fmla="*/ 1577130 w 2441196"/>
                <a:gd name="connsiteY12" fmla="*/ 2483141 h 2634143"/>
                <a:gd name="connsiteX13" fmla="*/ 1551963 w 2441196"/>
                <a:gd name="connsiteY13" fmla="*/ 2499919 h 2634143"/>
                <a:gd name="connsiteX14" fmla="*/ 1535185 w 2441196"/>
                <a:gd name="connsiteY14" fmla="*/ 2525086 h 2634143"/>
                <a:gd name="connsiteX15" fmla="*/ 1510018 w 2441196"/>
                <a:gd name="connsiteY15" fmla="*/ 2533475 h 2634143"/>
                <a:gd name="connsiteX16" fmla="*/ 1451295 w 2441196"/>
                <a:gd name="connsiteY16" fmla="*/ 2592198 h 2634143"/>
                <a:gd name="connsiteX17" fmla="*/ 1400961 w 2441196"/>
                <a:gd name="connsiteY17" fmla="*/ 2567031 h 2634143"/>
                <a:gd name="connsiteX18" fmla="*/ 1375795 w 2441196"/>
                <a:gd name="connsiteY18" fmla="*/ 2550253 h 2634143"/>
                <a:gd name="connsiteX19" fmla="*/ 1359017 w 2441196"/>
                <a:gd name="connsiteY19" fmla="*/ 2575420 h 2634143"/>
                <a:gd name="connsiteX20" fmla="*/ 1342239 w 2441196"/>
                <a:gd name="connsiteY20" fmla="*/ 2625754 h 2634143"/>
                <a:gd name="connsiteX21" fmla="*/ 1317072 w 2441196"/>
                <a:gd name="connsiteY21" fmla="*/ 2634143 h 2634143"/>
                <a:gd name="connsiteX22" fmla="*/ 1233182 w 2441196"/>
                <a:gd name="connsiteY22" fmla="*/ 2608976 h 2634143"/>
                <a:gd name="connsiteX23" fmla="*/ 1224793 w 2441196"/>
                <a:gd name="connsiteY23" fmla="*/ 2541864 h 2634143"/>
                <a:gd name="connsiteX24" fmla="*/ 1249960 w 2441196"/>
                <a:gd name="connsiteY24" fmla="*/ 2533475 h 2634143"/>
                <a:gd name="connsiteX25" fmla="*/ 1224793 w 2441196"/>
                <a:gd name="connsiteY25" fmla="*/ 2516697 h 2634143"/>
                <a:gd name="connsiteX26" fmla="*/ 1132514 w 2441196"/>
                <a:gd name="connsiteY26" fmla="*/ 2499919 h 2634143"/>
                <a:gd name="connsiteX27" fmla="*/ 1090569 w 2441196"/>
                <a:gd name="connsiteY27" fmla="*/ 2432807 h 2634143"/>
                <a:gd name="connsiteX28" fmla="*/ 1015068 w 2441196"/>
                <a:gd name="connsiteY28" fmla="*/ 2424418 h 2634143"/>
                <a:gd name="connsiteX29" fmla="*/ 989901 w 2441196"/>
                <a:gd name="connsiteY29" fmla="*/ 2416029 h 2634143"/>
                <a:gd name="connsiteX30" fmla="*/ 981512 w 2441196"/>
                <a:gd name="connsiteY30" fmla="*/ 2441196 h 2634143"/>
                <a:gd name="connsiteX31" fmla="*/ 956345 w 2441196"/>
                <a:gd name="connsiteY31" fmla="*/ 2432807 h 2634143"/>
                <a:gd name="connsiteX32" fmla="*/ 931178 w 2441196"/>
                <a:gd name="connsiteY32" fmla="*/ 2416029 h 2634143"/>
                <a:gd name="connsiteX33" fmla="*/ 880844 w 2441196"/>
                <a:gd name="connsiteY33" fmla="*/ 2390863 h 2634143"/>
                <a:gd name="connsiteX34" fmla="*/ 864066 w 2441196"/>
                <a:gd name="connsiteY34" fmla="*/ 2365696 h 2634143"/>
                <a:gd name="connsiteX35" fmla="*/ 771787 w 2441196"/>
                <a:gd name="connsiteY35" fmla="*/ 2357307 h 2634143"/>
                <a:gd name="connsiteX36" fmla="*/ 763398 w 2441196"/>
                <a:gd name="connsiteY36" fmla="*/ 2382474 h 2634143"/>
                <a:gd name="connsiteX37" fmla="*/ 696286 w 2441196"/>
                <a:gd name="connsiteY37" fmla="*/ 2390863 h 2634143"/>
                <a:gd name="connsiteX38" fmla="*/ 687897 w 2441196"/>
                <a:gd name="connsiteY38" fmla="*/ 2315362 h 2634143"/>
                <a:gd name="connsiteX39" fmla="*/ 637563 w 2441196"/>
                <a:gd name="connsiteY39" fmla="*/ 2290195 h 2634143"/>
                <a:gd name="connsiteX40" fmla="*/ 587229 w 2441196"/>
                <a:gd name="connsiteY40" fmla="*/ 2306973 h 2634143"/>
                <a:gd name="connsiteX41" fmla="*/ 570451 w 2441196"/>
                <a:gd name="connsiteY41" fmla="*/ 2256639 h 2634143"/>
                <a:gd name="connsiteX42" fmla="*/ 587229 w 2441196"/>
                <a:gd name="connsiteY42" fmla="*/ 2206305 h 2634143"/>
                <a:gd name="connsiteX43" fmla="*/ 562062 w 2441196"/>
                <a:gd name="connsiteY43" fmla="*/ 2197916 h 2634143"/>
                <a:gd name="connsiteX44" fmla="*/ 486561 w 2441196"/>
                <a:gd name="connsiteY44" fmla="*/ 2223083 h 2634143"/>
                <a:gd name="connsiteX45" fmla="*/ 453006 w 2441196"/>
                <a:gd name="connsiteY45" fmla="*/ 2147582 h 2634143"/>
                <a:gd name="connsiteX46" fmla="*/ 402672 w 2441196"/>
                <a:gd name="connsiteY46" fmla="*/ 2206305 h 2634143"/>
                <a:gd name="connsiteX47" fmla="*/ 394283 w 2441196"/>
                <a:gd name="connsiteY47" fmla="*/ 2231472 h 2634143"/>
                <a:gd name="connsiteX48" fmla="*/ 360727 w 2441196"/>
                <a:gd name="connsiteY48" fmla="*/ 2197916 h 2634143"/>
                <a:gd name="connsiteX49" fmla="*/ 377505 w 2441196"/>
                <a:gd name="connsiteY49" fmla="*/ 2147582 h 2634143"/>
                <a:gd name="connsiteX50" fmla="*/ 369116 w 2441196"/>
                <a:gd name="connsiteY50" fmla="*/ 2114026 h 2634143"/>
                <a:gd name="connsiteX51" fmla="*/ 343949 w 2441196"/>
                <a:gd name="connsiteY51" fmla="*/ 2122415 h 2634143"/>
                <a:gd name="connsiteX52" fmla="*/ 327171 w 2441196"/>
                <a:gd name="connsiteY52" fmla="*/ 2172749 h 2634143"/>
                <a:gd name="connsiteX53" fmla="*/ 318782 w 2441196"/>
                <a:gd name="connsiteY53" fmla="*/ 2197916 h 2634143"/>
                <a:gd name="connsiteX54" fmla="*/ 268448 w 2441196"/>
                <a:gd name="connsiteY54" fmla="*/ 2214694 h 2634143"/>
                <a:gd name="connsiteX55" fmla="*/ 243281 w 2441196"/>
                <a:gd name="connsiteY55" fmla="*/ 2197916 h 2634143"/>
                <a:gd name="connsiteX56" fmla="*/ 184558 w 2441196"/>
                <a:gd name="connsiteY56" fmla="*/ 2139193 h 2634143"/>
                <a:gd name="connsiteX57" fmla="*/ 134224 w 2441196"/>
                <a:gd name="connsiteY57" fmla="*/ 2122415 h 2634143"/>
                <a:gd name="connsiteX58" fmla="*/ 125835 w 2441196"/>
                <a:gd name="connsiteY58" fmla="*/ 2097248 h 2634143"/>
                <a:gd name="connsiteX59" fmla="*/ 117446 w 2441196"/>
                <a:gd name="connsiteY59" fmla="*/ 2055303 h 2634143"/>
                <a:gd name="connsiteX60" fmla="*/ 58723 w 2441196"/>
                <a:gd name="connsiteY60" fmla="*/ 2063692 h 2634143"/>
                <a:gd name="connsiteX61" fmla="*/ 33556 w 2441196"/>
                <a:gd name="connsiteY61" fmla="*/ 2072081 h 2634143"/>
                <a:gd name="connsiteX62" fmla="*/ 8389 w 2441196"/>
                <a:gd name="connsiteY62" fmla="*/ 2021747 h 2634143"/>
                <a:gd name="connsiteX63" fmla="*/ 16778 w 2441196"/>
                <a:gd name="connsiteY63" fmla="*/ 1996580 h 2634143"/>
                <a:gd name="connsiteX64" fmla="*/ 0 w 2441196"/>
                <a:gd name="connsiteY64" fmla="*/ 1946246 h 2634143"/>
                <a:gd name="connsiteX65" fmla="*/ 8389 w 2441196"/>
                <a:gd name="connsiteY65" fmla="*/ 1879134 h 2634143"/>
                <a:gd name="connsiteX66" fmla="*/ 33556 w 2441196"/>
                <a:gd name="connsiteY66" fmla="*/ 1862356 h 2634143"/>
                <a:gd name="connsiteX67" fmla="*/ 41945 w 2441196"/>
                <a:gd name="connsiteY67" fmla="*/ 1828800 h 2634143"/>
                <a:gd name="connsiteX68" fmla="*/ 914400 w 2441196"/>
                <a:gd name="connsiteY68" fmla="*/ 671119 h 2634143"/>
                <a:gd name="connsiteX69" fmla="*/ 922789 w 2441196"/>
                <a:gd name="connsiteY69" fmla="*/ 0 h 2634143"/>
                <a:gd name="connsiteX0" fmla="*/ 922789 w 2441196"/>
                <a:gd name="connsiteY0" fmla="*/ 0 h 2634143"/>
                <a:gd name="connsiteX1" fmla="*/ 2441196 w 2441196"/>
                <a:gd name="connsiteY1" fmla="*/ 67112 h 2634143"/>
                <a:gd name="connsiteX2" fmla="*/ 2424418 w 2441196"/>
                <a:gd name="connsiteY2" fmla="*/ 931178 h 2634143"/>
                <a:gd name="connsiteX3" fmla="*/ 1988190 w 2441196"/>
                <a:gd name="connsiteY3" fmla="*/ 2105339 h 2634143"/>
                <a:gd name="connsiteX4" fmla="*/ 1803633 w 2441196"/>
                <a:gd name="connsiteY4" fmla="*/ 2508308 h 2634143"/>
                <a:gd name="connsiteX5" fmla="*/ 1761688 w 2441196"/>
                <a:gd name="connsiteY5" fmla="*/ 2449585 h 2634143"/>
                <a:gd name="connsiteX6" fmla="*/ 1719743 w 2441196"/>
                <a:gd name="connsiteY6" fmla="*/ 2441196 h 2634143"/>
                <a:gd name="connsiteX7" fmla="*/ 1694576 w 2441196"/>
                <a:gd name="connsiteY7" fmla="*/ 2432807 h 2634143"/>
                <a:gd name="connsiteX8" fmla="*/ 1669409 w 2441196"/>
                <a:gd name="connsiteY8" fmla="*/ 2416029 h 2634143"/>
                <a:gd name="connsiteX9" fmla="*/ 1635853 w 2441196"/>
                <a:gd name="connsiteY9" fmla="*/ 2407640 h 2634143"/>
                <a:gd name="connsiteX10" fmla="*/ 1610686 w 2441196"/>
                <a:gd name="connsiteY10" fmla="*/ 2399251 h 2634143"/>
                <a:gd name="connsiteX11" fmla="*/ 1560352 w 2441196"/>
                <a:gd name="connsiteY11" fmla="*/ 2432807 h 2634143"/>
                <a:gd name="connsiteX12" fmla="*/ 1577130 w 2441196"/>
                <a:gd name="connsiteY12" fmla="*/ 2483141 h 2634143"/>
                <a:gd name="connsiteX13" fmla="*/ 1551963 w 2441196"/>
                <a:gd name="connsiteY13" fmla="*/ 2499919 h 2634143"/>
                <a:gd name="connsiteX14" fmla="*/ 1535185 w 2441196"/>
                <a:gd name="connsiteY14" fmla="*/ 2525086 h 2634143"/>
                <a:gd name="connsiteX15" fmla="*/ 1510018 w 2441196"/>
                <a:gd name="connsiteY15" fmla="*/ 2533475 h 2634143"/>
                <a:gd name="connsiteX16" fmla="*/ 1451295 w 2441196"/>
                <a:gd name="connsiteY16" fmla="*/ 2592198 h 2634143"/>
                <a:gd name="connsiteX17" fmla="*/ 1400961 w 2441196"/>
                <a:gd name="connsiteY17" fmla="*/ 2567031 h 2634143"/>
                <a:gd name="connsiteX18" fmla="*/ 1375795 w 2441196"/>
                <a:gd name="connsiteY18" fmla="*/ 2550253 h 2634143"/>
                <a:gd name="connsiteX19" fmla="*/ 1359017 w 2441196"/>
                <a:gd name="connsiteY19" fmla="*/ 2575420 h 2634143"/>
                <a:gd name="connsiteX20" fmla="*/ 1342239 w 2441196"/>
                <a:gd name="connsiteY20" fmla="*/ 2625754 h 2634143"/>
                <a:gd name="connsiteX21" fmla="*/ 1317072 w 2441196"/>
                <a:gd name="connsiteY21" fmla="*/ 2634143 h 2634143"/>
                <a:gd name="connsiteX22" fmla="*/ 1233182 w 2441196"/>
                <a:gd name="connsiteY22" fmla="*/ 2608976 h 2634143"/>
                <a:gd name="connsiteX23" fmla="*/ 1224793 w 2441196"/>
                <a:gd name="connsiteY23" fmla="*/ 2541864 h 2634143"/>
                <a:gd name="connsiteX24" fmla="*/ 1249960 w 2441196"/>
                <a:gd name="connsiteY24" fmla="*/ 2533475 h 2634143"/>
                <a:gd name="connsiteX25" fmla="*/ 1224793 w 2441196"/>
                <a:gd name="connsiteY25" fmla="*/ 2516697 h 2634143"/>
                <a:gd name="connsiteX26" fmla="*/ 1132514 w 2441196"/>
                <a:gd name="connsiteY26" fmla="*/ 2499919 h 2634143"/>
                <a:gd name="connsiteX27" fmla="*/ 1090569 w 2441196"/>
                <a:gd name="connsiteY27" fmla="*/ 2432807 h 2634143"/>
                <a:gd name="connsiteX28" fmla="*/ 1015068 w 2441196"/>
                <a:gd name="connsiteY28" fmla="*/ 2424418 h 2634143"/>
                <a:gd name="connsiteX29" fmla="*/ 989901 w 2441196"/>
                <a:gd name="connsiteY29" fmla="*/ 2416029 h 2634143"/>
                <a:gd name="connsiteX30" fmla="*/ 981512 w 2441196"/>
                <a:gd name="connsiteY30" fmla="*/ 2441196 h 2634143"/>
                <a:gd name="connsiteX31" fmla="*/ 956345 w 2441196"/>
                <a:gd name="connsiteY31" fmla="*/ 2432807 h 2634143"/>
                <a:gd name="connsiteX32" fmla="*/ 931178 w 2441196"/>
                <a:gd name="connsiteY32" fmla="*/ 2416029 h 2634143"/>
                <a:gd name="connsiteX33" fmla="*/ 880844 w 2441196"/>
                <a:gd name="connsiteY33" fmla="*/ 2390863 h 2634143"/>
                <a:gd name="connsiteX34" fmla="*/ 864066 w 2441196"/>
                <a:gd name="connsiteY34" fmla="*/ 2365696 h 2634143"/>
                <a:gd name="connsiteX35" fmla="*/ 771787 w 2441196"/>
                <a:gd name="connsiteY35" fmla="*/ 2357307 h 2634143"/>
                <a:gd name="connsiteX36" fmla="*/ 763398 w 2441196"/>
                <a:gd name="connsiteY36" fmla="*/ 2382474 h 2634143"/>
                <a:gd name="connsiteX37" fmla="*/ 696286 w 2441196"/>
                <a:gd name="connsiteY37" fmla="*/ 2390863 h 2634143"/>
                <a:gd name="connsiteX38" fmla="*/ 687897 w 2441196"/>
                <a:gd name="connsiteY38" fmla="*/ 2315362 h 2634143"/>
                <a:gd name="connsiteX39" fmla="*/ 637563 w 2441196"/>
                <a:gd name="connsiteY39" fmla="*/ 2290195 h 2634143"/>
                <a:gd name="connsiteX40" fmla="*/ 587229 w 2441196"/>
                <a:gd name="connsiteY40" fmla="*/ 2306973 h 2634143"/>
                <a:gd name="connsiteX41" fmla="*/ 570451 w 2441196"/>
                <a:gd name="connsiteY41" fmla="*/ 2256639 h 2634143"/>
                <a:gd name="connsiteX42" fmla="*/ 587229 w 2441196"/>
                <a:gd name="connsiteY42" fmla="*/ 2206305 h 2634143"/>
                <a:gd name="connsiteX43" fmla="*/ 562062 w 2441196"/>
                <a:gd name="connsiteY43" fmla="*/ 2197916 h 2634143"/>
                <a:gd name="connsiteX44" fmla="*/ 486561 w 2441196"/>
                <a:gd name="connsiteY44" fmla="*/ 2223083 h 2634143"/>
                <a:gd name="connsiteX45" fmla="*/ 453006 w 2441196"/>
                <a:gd name="connsiteY45" fmla="*/ 2147582 h 2634143"/>
                <a:gd name="connsiteX46" fmla="*/ 402672 w 2441196"/>
                <a:gd name="connsiteY46" fmla="*/ 2206305 h 2634143"/>
                <a:gd name="connsiteX47" fmla="*/ 394283 w 2441196"/>
                <a:gd name="connsiteY47" fmla="*/ 2231472 h 2634143"/>
                <a:gd name="connsiteX48" fmla="*/ 360727 w 2441196"/>
                <a:gd name="connsiteY48" fmla="*/ 2197916 h 2634143"/>
                <a:gd name="connsiteX49" fmla="*/ 377505 w 2441196"/>
                <a:gd name="connsiteY49" fmla="*/ 2147582 h 2634143"/>
                <a:gd name="connsiteX50" fmla="*/ 369116 w 2441196"/>
                <a:gd name="connsiteY50" fmla="*/ 2114026 h 2634143"/>
                <a:gd name="connsiteX51" fmla="*/ 343949 w 2441196"/>
                <a:gd name="connsiteY51" fmla="*/ 2122415 h 2634143"/>
                <a:gd name="connsiteX52" fmla="*/ 327171 w 2441196"/>
                <a:gd name="connsiteY52" fmla="*/ 2172749 h 2634143"/>
                <a:gd name="connsiteX53" fmla="*/ 318782 w 2441196"/>
                <a:gd name="connsiteY53" fmla="*/ 2197916 h 2634143"/>
                <a:gd name="connsiteX54" fmla="*/ 268448 w 2441196"/>
                <a:gd name="connsiteY54" fmla="*/ 2214694 h 2634143"/>
                <a:gd name="connsiteX55" fmla="*/ 243281 w 2441196"/>
                <a:gd name="connsiteY55" fmla="*/ 2197916 h 2634143"/>
                <a:gd name="connsiteX56" fmla="*/ 184558 w 2441196"/>
                <a:gd name="connsiteY56" fmla="*/ 2139193 h 2634143"/>
                <a:gd name="connsiteX57" fmla="*/ 134224 w 2441196"/>
                <a:gd name="connsiteY57" fmla="*/ 2122415 h 2634143"/>
                <a:gd name="connsiteX58" fmla="*/ 125835 w 2441196"/>
                <a:gd name="connsiteY58" fmla="*/ 2097248 h 2634143"/>
                <a:gd name="connsiteX59" fmla="*/ 117446 w 2441196"/>
                <a:gd name="connsiteY59" fmla="*/ 2055303 h 2634143"/>
                <a:gd name="connsiteX60" fmla="*/ 58723 w 2441196"/>
                <a:gd name="connsiteY60" fmla="*/ 2063692 h 2634143"/>
                <a:gd name="connsiteX61" fmla="*/ 33556 w 2441196"/>
                <a:gd name="connsiteY61" fmla="*/ 2072081 h 2634143"/>
                <a:gd name="connsiteX62" fmla="*/ 8389 w 2441196"/>
                <a:gd name="connsiteY62" fmla="*/ 2021747 h 2634143"/>
                <a:gd name="connsiteX63" fmla="*/ 16778 w 2441196"/>
                <a:gd name="connsiteY63" fmla="*/ 1996580 h 2634143"/>
                <a:gd name="connsiteX64" fmla="*/ 0 w 2441196"/>
                <a:gd name="connsiteY64" fmla="*/ 1946246 h 2634143"/>
                <a:gd name="connsiteX65" fmla="*/ 8389 w 2441196"/>
                <a:gd name="connsiteY65" fmla="*/ 1879134 h 2634143"/>
                <a:gd name="connsiteX66" fmla="*/ 33556 w 2441196"/>
                <a:gd name="connsiteY66" fmla="*/ 1862356 h 2634143"/>
                <a:gd name="connsiteX67" fmla="*/ 41945 w 2441196"/>
                <a:gd name="connsiteY67" fmla="*/ 1828800 h 2634143"/>
                <a:gd name="connsiteX68" fmla="*/ 914400 w 2441196"/>
                <a:gd name="connsiteY68" fmla="*/ 671119 h 2634143"/>
                <a:gd name="connsiteX69" fmla="*/ 922789 w 2441196"/>
                <a:gd name="connsiteY69" fmla="*/ 0 h 263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441196" h="2634143">
                  <a:moveTo>
                    <a:pt x="922789" y="0"/>
                  </a:moveTo>
                  <a:lnTo>
                    <a:pt x="2441196" y="67112"/>
                  </a:lnTo>
                  <a:lnTo>
                    <a:pt x="2424418" y="931178"/>
                  </a:lnTo>
                  <a:cubicBezTo>
                    <a:pt x="2270620" y="1305787"/>
                    <a:pt x="2141988" y="1730730"/>
                    <a:pt x="1988190" y="2105339"/>
                  </a:cubicBezTo>
                  <a:lnTo>
                    <a:pt x="1803633" y="2508308"/>
                  </a:lnTo>
                  <a:lnTo>
                    <a:pt x="1761688" y="2449585"/>
                  </a:lnTo>
                  <a:cubicBezTo>
                    <a:pt x="1747706" y="2430011"/>
                    <a:pt x="1730928" y="2443992"/>
                    <a:pt x="1719743" y="2441196"/>
                  </a:cubicBezTo>
                  <a:cubicBezTo>
                    <a:pt x="1708558" y="2438400"/>
                    <a:pt x="1702485" y="2436762"/>
                    <a:pt x="1694576" y="2432807"/>
                  </a:cubicBezTo>
                  <a:cubicBezTo>
                    <a:pt x="1685558" y="2428298"/>
                    <a:pt x="1678676" y="2420001"/>
                    <a:pt x="1669409" y="2416029"/>
                  </a:cubicBezTo>
                  <a:cubicBezTo>
                    <a:pt x="1658812" y="2411487"/>
                    <a:pt x="1646939" y="2410807"/>
                    <a:pt x="1635853" y="2407640"/>
                  </a:cubicBezTo>
                  <a:cubicBezTo>
                    <a:pt x="1627350" y="2405211"/>
                    <a:pt x="1619075" y="2402047"/>
                    <a:pt x="1610686" y="2399251"/>
                  </a:cubicBezTo>
                  <a:cubicBezTo>
                    <a:pt x="1593849" y="2403460"/>
                    <a:pt x="1560352" y="2403840"/>
                    <a:pt x="1560352" y="2432807"/>
                  </a:cubicBezTo>
                  <a:cubicBezTo>
                    <a:pt x="1560352" y="2450493"/>
                    <a:pt x="1577130" y="2483141"/>
                    <a:pt x="1577130" y="2483141"/>
                  </a:cubicBezTo>
                  <a:cubicBezTo>
                    <a:pt x="1568741" y="2488734"/>
                    <a:pt x="1559092" y="2492790"/>
                    <a:pt x="1551963" y="2499919"/>
                  </a:cubicBezTo>
                  <a:cubicBezTo>
                    <a:pt x="1544834" y="2507048"/>
                    <a:pt x="1543058" y="2518788"/>
                    <a:pt x="1535185" y="2525086"/>
                  </a:cubicBezTo>
                  <a:cubicBezTo>
                    <a:pt x="1528280" y="2530610"/>
                    <a:pt x="1518407" y="2530679"/>
                    <a:pt x="1510018" y="2533475"/>
                  </a:cubicBezTo>
                  <a:cubicBezTo>
                    <a:pt x="1471557" y="2591167"/>
                    <a:pt x="1495592" y="2577432"/>
                    <a:pt x="1451295" y="2592198"/>
                  </a:cubicBezTo>
                  <a:cubicBezTo>
                    <a:pt x="1379165" y="2544111"/>
                    <a:pt x="1470429" y="2601766"/>
                    <a:pt x="1400961" y="2567031"/>
                  </a:cubicBezTo>
                  <a:cubicBezTo>
                    <a:pt x="1391943" y="2562522"/>
                    <a:pt x="1384184" y="2555846"/>
                    <a:pt x="1375795" y="2550253"/>
                  </a:cubicBezTo>
                  <a:cubicBezTo>
                    <a:pt x="1370202" y="2558642"/>
                    <a:pt x="1363112" y="2566207"/>
                    <a:pt x="1359017" y="2575420"/>
                  </a:cubicBezTo>
                  <a:cubicBezTo>
                    <a:pt x="1351834" y="2591581"/>
                    <a:pt x="1359017" y="2620161"/>
                    <a:pt x="1342239" y="2625754"/>
                  </a:cubicBezTo>
                  <a:lnTo>
                    <a:pt x="1317072" y="2634143"/>
                  </a:lnTo>
                  <a:cubicBezTo>
                    <a:pt x="1255800" y="2613719"/>
                    <a:pt x="1283896" y="2621654"/>
                    <a:pt x="1233182" y="2608976"/>
                  </a:cubicBezTo>
                  <a:cubicBezTo>
                    <a:pt x="1217047" y="2584773"/>
                    <a:pt x="1202333" y="2575554"/>
                    <a:pt x="1224793" y="2541864"/>
                  </a:cubicBezTo>
                  <a:cubicBezTo>
                    <a:pt x="1229698" y="2534506"/>
                    <a:pt x="1241571" y="2536271"/>
                    <a:pt x="1249960" y="2533475"/>
                  </a:cubicBezTo>
                  <a:cubicBezTo>
                    <a:pt x="1241571" y="2527882"/>
                    <a:pt x="1233811" y="2521206"/>
                    <a:pt x="1224793" y="2516697"/>
                  </a:cubicBezTo>
                  <a:cubicBezTo>
                    <a:pt x="1198929" y="2503765"/>
                    <a:pt x="1155648" y="2502811"/>
                    <a:pt x="1132514" y="2499919"/>
                  </a:cubicBezTo>
                  <a:cubicBezTo>
                    <a:pt x="1112548" y="2440020"/>
                    <a:pt x="1130451" y="2459395"/>
                    <a:pt x="1090569" y="2432807"/>
                  </a:cubicBezTo>
                  <a:cubicBezTo>
                    <a:pt x="1048624" y="2446789"/>
                    <a:pt x="1073791" y="2443992"/>
                    <a:pt x="1015068" y="2424418"/>
                  </a:cubicBezTo>
                  <a:lnTo>
                    <a:pt x="989901" y="2416029"/>
                  </a:lnTo>
                  <a:cubicBezTo>
                    <a:pt x="987105" y="2424418"/>
                    <a:pt x="989421" y="2437241"/>
                    <a:pt x="981512" y="2441196"/>
                  </a:cubicBezTo>
                  <a:cubicBezTo>
                    <a:pt x="973603" y="2445151"/>
                    <a:pt x="964254" y="2436762"/>
                    <a:pt x="956345" y="2432807"/>
                  </a:cubicBezTo>
                  <a:cubicBezTo>
                    <a:pt x="947327" y="2428298"/>
                    <a:pt x="940196" y="2420538"/>
                    <a:pt x="931178" y="2416029"/>
                  </a:cubicBezTo>
                  <a:cubicBezTo>
                    <a:pt x="861706" y="2381293"/>
                    <a:pt x="952978" y="2438949"/>
                    <a:pt x="880844" y="2390863"/>
                  </a:cubicBezTo>
                  <a:cubicBezTo>
                    <a:pt x="875251" y="2382474"/>
                    <a:pt x="871195" y="2372825"/>
                    <a:pt x="864066" y="2365696"/>
                  </a:cubicBezTo>
                  <a:cubicBezTo>
                    <a:pt x="833156" y="2334786"/>
                    <a:pt x="819801" y="2351305"/>
                    <a:pt x="771787" y="2357307"/>
                  </a:cubicBezTo>
                  <a:cubicBezTo>
                    <a:pt x="768991" y="2365696"/>
                    <a:pt x="768922" y="2375569"/>
                    <a:pt x="763398" y="2382474"/>
                  </a:cubicBezTo>
                  <a:cubicBezTo>
                    <a:pt x="741265" y="2410139"/>
                    <a:pt x="727048" y="2397015"/>
                    <a:pt x="696286" y="2390863"/>
                  </a:cubicBezTo>
                  <a:cubicBezTo>
                    <a:pt x="676712" y="2332140"/>
                    <a:pt x="673915" y="2357307"/>
                    <a:pt x="687897" y="2315362"/>
                  </a:cubicBezTo>
                  <a:cubicBezTo>
                    <a:pt x="678001" y="2308765"/>
                    <a:pt x="652448" y="2288541"/>
                    <a:pt x="637563" y="2290195"/>
                  </a:cubicBezTo>
                  <a:cubicBezTo>
                    <a:pt x="619986" y="2292148"/>
                    <a:pt x="587229" y="2306973"/>
                    <a:pt x="587229" y="2306973"/>
                  </a:cubicBezTo>
                  <a:cubicBezTo>
                    <a:pt x="581636" y="2290195"/>
                    <a:pt x="564858" y="2273417"/>
                    <a:pt x="570451" y="2256639"/>
                  </a:cubicBezTo>
                  <a:lnTo>
                    <a:pt x="587229" y="2206305"/>
                  </a:lnTo>
                  <a:cubicBezTo>
                    <a:pt x="578840" y="2203509"/>
                    <a:pt x="570905" y="2197916"/>
                    <a:pt x="562062" y="2197916"/>
                  </a:cubicBezTo>
                  <a:cubicBezTo>
                    <a:pt x="516853" y="2197916"/>
                    <a:pt x="516948" y="2202825"/>
                    <a:pt x="486561" y="2223083"/>
                  </a:cubicBezTo>
                  <a:cubicBezTo>
                    <a:pt x="466596" y="2163184"/>
                    <a:pt x="479594" y="2187464"/>
                    <a:pt x="453006" y="2147582"/>
                  </a:cubicBezTo>
                  <a:cubicBezTo>
                    <a:pt x="402292" y="2160260"/>
                    <a:pt x="423096" y="2145033"/>
                    <a:pt x="402672" y="2206305"/>
                  </a:cubicBezTo>
                  <a:lnTo>
                    <a:pt x="394283" y="2231472"/>
                  </a:lnTo>
                  <a:cubicBezTo>
                    <a:pt x="375108" y="2225080"/>
                    <a:pt x="357531" y="2226678"/>
                    <a:pt x="360727" y="2197916"/>
                  </a:cubicBezTo>
                  <a:cubicBezTo>
                    <a:pt x="362680" y="2180339"/>
                    <a:pt x="377505" y="2147582"/>
                    <a:pt x="377505" y="2147582"/>
                  </a:cubicBezTo>
                  <a:cubicBezTo>
                    <a:pt x="374709" y="2136397"/>
                    <a:pt x="378340" y="2120944"/>
                    <a:pt x="369116" y="2114026"/>
                  </a:cubicBezTo>
                  <a:cubicBezTo>
                    <a:pt x="362042" y="2108720"/>
                    <a:pt x="349089" y="2115219"/>
                    <a:pt x="343949" y="2122415"/>
                  </a:cubicBezTo>
                  <a:cubicBezTo>
                    <a:pt x="333669" y="2136806"/>
                    <a:pt x="332764" y="2155971"/>
                    <a:pt x="327171" y="2172749"/>
                  </a:cubicBezTo>
                  <a:cubicBezTo>
                    <a:pt x="324375" y="2181138"/>
                    <a:pt x="327171" y="2195120"/>
                    <a:pt x="318782" y="2197916"/>
                  </a:cubicBezTo>
                  <a:lnTo>
                    <a:pt x="268448" y="2214694"/>
                  </a:lnTo>
                  <a:cubicBezTo>
                    <a:pt x="260059" y="2209101"/>
                    <a:pt x="249579" y="2205789"/>
                    <a:pt x="243281" y="2197916"/>
                  </a:cubicBezTo>
                  <a:cubicBezTo>
                    <a:pt x="209526" y="2155723"/>
                    <a:pt x="285551" y="2172857"/>
                    <a:pt x="184558" y="2139193"/>
                  </a:cubicBezTo>
                  <a:lnTo>
                    <a:pt x="134224" y="2122415"/>
                  </a:lnTo>
                  <a:cubicBezTo>
                    <a:pt x="131428" y="2114026"/>
                    <a:pt x="127980" y="2105827"/>
                    <a:pt x="125835" y="2097248"/>
                  </a:cubicBezTo>
                  <a:cubicBezTo>
                    <a:pt x="122377" y="2083415"/>
                    <a:pt x="130199" y="2061680"/>
                    <a:pt x="117446" y="2055303"/>
                  </a:cubicBezTo>
                  <a:cubicBezTo>
                    <a:pt x="99760" y="2046460"/>
                    <a:pt x="78297" y="2060896"/>
                    <a:pt x="58723" y="2063692"/>
                  </a:cubicBezTo>
                  <a:cubicBezTo>
                    <a:pt x="50334" y="2066488"/>
                    <a:pt x="41766" y="2075365"/>
                    <a:pt x="33556" y="2072081"/>
                  </a:cubicBezTo>
                  <a:cubicBezTo>
                    <a:pt x="21047" y="2067077"/>
                    <a:pt x="11921" y="2032342"/>
                    <a:pt x="8389" y="2021747"/>
                  </a:cubicBezTo>
                  <a:cubicBezTo>
                    <a:pt x="11185" y="2013358"/>
                    <a:pt x="17755" y="2005369"/>
                    <a:pt x="16778" y="1996580"/>
                  </a:cubicBezTo>
                  <a:cubicBezTo>
                    <a:pt x="14825" y="1979003"/>
                    <a:pt x="0" y="1946246"/>
                    <a:pt x="0" y="1946246"/>
                  </a:cubicBezTo>
                  <a:cubicBezTo>
                    <a:pt x="2796" y="1923875"/>
                    <a:pt x="16" y="1900066"/>
                    <a:pt x="8389" y="1879134"/>
                  </a:cubicBezTo>
                  <a:cubicBezTo>
                    <a:pt x="12133" y="1869773"/>
                    <a:pt x="27258" y="1870229"/>
                    <a:pt x="33556" y="1862356"/>
                  </a:cubicBezTo>
                  <a:cubicBezTo>
                    <a:pt x="42829" y="1850764"/>
                    <a:pt x="41945" y="1840900"/>
                    <a:pt x="41945" y="1828800"/>
                  </a:cubicBezTo>
                  <a:lnTo>
                    <a:pt x="914400" y="671119"/>
                  </a:lnTo>
                  <a:lnTo>
                    <a:pt x="922789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778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88386F-64AC-4A7C-B755-7EC21440F78D}"/>
              </a:ext>
            </a:extLst>
          </p:cNvPr>
          <p:cNvGrpSpPr/>
          <p:nvPr/>
        </p:nvGrpSpPr>
        <p:grpSpPr>
          <a:xfrm>
            <a:off x="1021171" y="777153"/>
            <a:ext cx="4110605" cy="5780815"/>
            <a:chOff x="4672669" y="394580"/>
            <a:chExt cx="4110605" cy="578081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7DE8553-CD49-4AED-BCBE-7C88C677618B}"/>
                </a:ext>
              </a:extLst>
            </p:cNvPr>
            <p:cNvSpPr/>
            <p:nvPr/>
          </p:nvSpPr>
          <p:spPr>
            <a:xfrm>
              <a:off x="6165908" y="1329929"/>
              <a:ext cx="2617366" cy="2323799"/>
            </a:xfrm>
            <a:custGeom>
              <a:avLst/>
              <a:gdLst>
                <a:gd name="connsiteX0" fmla="*/ 922789 w 2617366"/>
                <a:gd name="connsiteY0" fmla="*/ 0 h 2323799"/>
                <a:gd name="connsiteX1" fmla="*/ 2617366 w 2617366"/>
                <a:gd name="connsiteY1" fmla="*/ 25167 h 2323799"/>
                <a:gd name="connsiteX2" fmla="*/ 2399252 w 2617366"/>
                <a:gd name="connsiteY2" fmla="*/ 419450 h 2323799"/>
                <a:gd name="connsiteX3" fmla="*/ 2399252 w 2617366"/>
                <a:gd name="connsiteY3" fmla="*/ 419450 h 2323799"/>
                <a:gd name="connsiteX4" fmla="*/ 2332140 w 2617366"/>
                <a:gd name="connsiteY4" fmla="*/ 394283 h 2323799"/>
                <a:gd name="connsiteX5" fmla="*/ 2281806 w 2617366"/>
                <a:gd name="connsiteY5" fmla="*/ 377505 h 2323799"/>
                <a:gd name="connsiteX6" fmla="*/ 2273417 w 2617366"/>
                <a:gd name="connsiteY6" fmla="*/ 402672 h 2323799"/>
                <a:gd name="connsiteX7" fmla="*/ 2248250 w 2617366"/>
                <a:gd name="connsiteY7" fmla="*/ 453006 h 2323799"/>
                <a:gd name="connsiteX8" fmla="*/ 2256639 w 2617366"/>
                <a:gd name="connsiteY8" fmla="*/ 587229 h 2323799"/>
                <a:gd name="connsiteX9" fmla="*/ 2273417 w 2617366"/>
                <a:gd name="connsiteY9" fmla="*/ 637563 h 2323799"/>
                <a:gd name="connsiteX10" fmla="*/ 2248250 w 2617366"/>
                <a:gd name="connsiteY10" fmla="*/ 687897 h 2323799"/>
                <a:gd name="connsiteX11" fmla="*/ 2223083 w 2617366"/>
                <a:gd name="connsiteY11" fmla="*/ 704675 h 2323799"/>
                <a:gd name="connsiteX12" fmla="*/ 2197916 w 2617366"/>
                <a:gd name="connsiteY12" fmla="*/ 755009 h 2323799"/>
                <a:gd name="connsiteX13" fmla="*/ 2189527 w 2617366"/>
                <a:gd name="connsiteY13" fmla="*/ 780176 h 2323799"/>
                <a:gd name="connsiteX14" fmla="*/ 2172749 w 2617366"/>
                <a:gd name="connsiteY14" fmla="*/ 805343 h 2323799"/>
                <a:gd name="connsiteX15" fmla="*/ 2147582 w 2617366"/>
                <a:gd name="connsiteY15" fmla="*/ 855677 h 2323799"/>
                <a:gd name="connsiteX16" fmla="*/ 2097248 w 2617366"/>
                <a:gd name="connsiteY16" fmla="*/ 889233 h 2323799"/>
                <a:gd name="connsiteX17" fmla="*/ 2072081 w 2617366"/>
                <a:gd name="connsiteY17" fmla="*/ 906011 h 2323799"/>
                <a:gd name="connsiteX18" fmla="*/ 2046914 w 2617366"/>
                <a:gd name="connsiteY18" fmla="*/ 922789 h 2323799"/>
                <a:gd name="connsiteX19" fmla="*/ 2021747 w 2617366"/>
                <a:gd name="connsiteY19" fmla="*/ 931178 h 2323799"/>
                <a:gd name="connsiteX20" fmla="*/ 1979802 w 2617366"/>
                <a:gd name="connsiteY20" fmla="*/ 964734 h 2323799"/>
                <a:gd name="connsiteX21" fmla="*/ 1963024 w 2617366"/>
                <a:gd name="connsiteY21" fmla="*/ 989901 h 2323799"/>
                <a:gd name="connsiteX22" fmla="*/ 1937857 w 2617366"/>
                <a:gd name="connsiteY22" fmla="*/ 1006679 h 2323799"/>
                <a:gd name="connsiteX23" fmla="*/ 1929468 w 2617366"/>
                <a:gd name="connsiteY23" fmla="*/ 1031846 h 2323799"/>
                <a:gd name="connsiteX24" fmla="*/ 1912690 w 2617366"/>
                <a:gd name="connsiteY24" fmla="*/ 1057013 h 2323799"/>
                <a:gd name="connsiteX25" fmla="*/ 1895912 w 2617366"/>
                <a:gd name="connsiteY25" fmla="*/ 1107347 h 2323799"/>
                <a:gd name="connsiteX26" fmla="*/ 1895912 w 2617366"/>
                <a:gd name="connsiteY26" fmla="*/ 1241571 h 2323799"/>
                <a:gd name="connsiteX27" fmla="*/ 1862356 w 2617366"/>
                <a:gd name="connsiteY27" fmla="*/ 1291905 h 2323799"/>
                <a:gd name="connsiteX28" fmla="*/ 1845578 w 2617366"/>
                <a:gd name="connsiteY28" fmla="*/ 1317072 h 2323799"/>
                <a:gd name="connsiteX29" fmla="*/ 1837189 w 2617366"/>
                <a:gd name="connsiteY29" fmla="*/ 1342239 h 2323799"/>
                <a:gd name="connsiteX30" fmla="*/ 1845578 w 2617366"/>
                <a:gd name="connsiteY30" fmla="*/ 1392573 h 2323799"/>
                <a:gd name="connsiteX31" fmla="*/ 1853967 w 2617366"/>
                <a:gd name="connsiteY31" fmla="*/ 1417740 h 2323799"/>
                <a:gd name="connsiteX32" fmla="*/ 1837189 w 2617366"/>
                <a:gd name="connsiteY32" fmla="*/ 1593908 h 2323799"/>
                <a:gd name="connsiteX33" fmla="*/ 1828800 w 2617366"/>
                <a:gd name="connsiteY33" fmla="*/ 1694576 h 2323799"/>
                <a:gd name="connsiteX34" fmla="*/ 1820411 w 2617366"/>
                <a:gd name="connsiteY34" fmla="*/ 1719743 h 2323799"/>
                <a:gd name="connsiteX35" fmla="*/ 1744910 w 2617366"/>
                <a:gd name="connsiteY35" fmla="*/ 1753299 h 2323799"/>
                <a:gd name="connsiteX36" fmla="*/ 1719744 w 2617366"/>
                <a:gd name="connsiteY36" fmla="*/ 1761688 h 2323799"/>
                <a:gd name="connsiteX37" fmla="*/ 1669410 w 2617366"/>
                <a:gd name="connsiteY37" fmla="*/ 1795244 h 2323799"/>
                <a:gd name="connsiteX38" fmla="*/ 1644243 w 2617366"/>
                <a:gd name="connsiteY38" fmla="*/ 1812022 h 2323799"/>
                <a:gd name="connsiteX39" fmla="*/ 1610687 w 2617366"/>
                <a:gd name="connsiteY39" fmla="*/ 1887523 h 2323799"/>
                <a:gd name="connsiteX40" fmla="*/ 1602298 w 2617366"/>
                <a:gd name="connsiteY40" fmla="*/ 1921079 h 2323799"/>
                <a:gd name="connsiteX41" fmla="*/ 1593909 w 2617366"/>
                <a:gd name="connsiteY41" fmla="*/ 1963024 h 2323799"/>
                <a:gd name="connsiteX42" fmla="*/ 1577131 w 2617366"/>
                <a:gd name="connsiteY42" fmla="*/ 1988191 h 2323799"/>
                <a:gd name="connsiteX43" fmla="*/ 1551964 w 2617366"/>
                <a:gd name="connsiteY43" fmla="*/ 2038525 h 2323799"/>
                <a:gd name="connsiteX44" fmla="*/ 1543575 w 2617366"/>
                <a:gd name="connsiteY44" fmla="*/ 2105637 h 2323799"/>
                <a:gd name="connsiteX45" fmla="*/ 1518408 w 2617366"/>
                <a:gd name="connsiteY45" fmla="*/ 2122415 h 2323799"/>
                <a:gd name="connsiteX46" fmla="*/ 1501630 w 2617366"/>
                <a:gd name="connsiteY46" fmla="*/ 2147582 h 2323799"/>
                <a:gd name="connsiteX47" fmla="*/ 1518408 w 2617366"/>
                <a:gd name="connsiteY47" fmla="*/ 2172749 h 2323799"/>
                <a:gd name="connsiteX48" fmla="*/ 1535186 w 2617366"/>
                <a:gd name="connsiteY48" fmla="*/ 2223083 h 2323799"/>
                <a:gd name="connsiteX49" fmla="*/ 1510019 w 2617366"/>
                <a:gd name="connsiteY49" fmla="*/ 2290195 h 2323799"/>
                <a:gd name="connsiteX50" fmla="*/ 1484852 w 2617366"/>
                <a:gd name="connsiteY50" fmla="*/ 2298584 h 2323799"/>
                <a:gd name="connsiteX51" fmla="*/ 1459685 w 2617366"/>
                <a:gd name="connsiteY51" fmla="*/ 2323751 h 2323799"/>
                <a:gd name="connsiteX52" fmla="*/ 729843 w 2617366"/>
                <a:gd name="connsiteY52" fmla="*/ 2315362 h 2323799"/>
                <a:gd name="connsiteX53" fmla="*/ 654342 w 2617366"/>
                <a:gd name="connsiteY53" fmla="*/ 2306973 h 2323799"/>
                <a:gd name="connsiteX54" fmla="*/ 595619 w 2617366"/>
                <a:gd name="connsiteY54" fmla="*/ 2306973 h 2323799"/>
                <a:gd name="connsiteX55" fmla="*/ 578841 w 2617366"/>
                <a:gd name="connsiteY55" fmla="*/ 2281806 h 2323799"/>
                <a:gd name="connsiteX56" fmla="*/ 570452 w 2617366"/>
                <a:gd name="connsiteY56" fmla="*/ 2181138 h 2323799"/>
                <a:gd name="connsiteX57" fmla="*/ 469784 w 2617366"/>
                <a:gd name="connsiteY57" fmla="*/ 2155971 h 2323799"/>
                <a:gd name="connsiteX58" fmla="*/ 444617 w 2617366"/>
                <a:gd name="connsiteY58" fmla="*/ 2122415 h 2323799"/>
                <a:gd name="connsiteX59" fmla="*/ 0 w 2617366"/>
                <a:gd name="connsiteY59" fmla="*/ 2097248 h 2323799"/>
                <a:gd name="connsiteX60" fmla="*/ 0 w 2617366"/>
                <a:gd name="connsiteY60" fmla="*/ 2097248 h 2323799"/>
                <a:gd name="connsiteX61" fmla="*/ 50334 w 2617366"/>
                <a:gd name="connsiteY61" fmla="*/ 2038525 h 2323799"/>
                <a:gd name="connsiteX62" fmla="*/ 67112 w 2617366"/>
                <a:gd name="connsiteY62" fmla="*/ 1988191 h 2323799"/>
                <a:gd name="connsiteX63" fmla="*/ 83890 w 2617366"/>
                <a:gd name="connsiteY63" fmla="*/ 1963024 h 2323799"/>
                <a:gd name="connsiteX64" fmla="*/ 100668 w 2617366"/>
                <a:gd name="connsiteY64" fmla="*/ 1912690 h 2323799"/>
                <a:gd name="connsiteX65" fmla="*/ 117446 w 2617366"/>
                <a:gd name="connsiteY65" fmla="*/ 1887523 h 2323799"/>
                <a:gd name="connsiteX66" fmla="*/ 167780 w 2617366"/>
                <a:gd name="connsiteY66" fmla="*/ 1870745 h 2323799"/>
                <a:gd name="connsiteX67" fmla="*/ 176169 w 2617366"/>
                <a:gd name="connsiteY67" fmla="*/ 1845578 h 2323799"/>
                <a:gd name="connsiteX68" fmla="*/ 184558 w 2617366"/>
                <a:gd name="connsiteY68" fmla="*/ 1812022 h 2323799"/>
                <a:gd name="connsiteX69" fmla="*/ 234892 w 2617366"/>
                <a:gd name="connsiteY69" fmla="*/ 1778466 h 2323799"/>
                <a:gd name="connsiteX70" fmla="*/ 243281 w 2617366"/>
                <a:gd name="connsiteY70" fmla="*/ 1744910 h 2323799"/>
                <a:gd name="connsiteX71" fmla="*/ 511729 w 2617366"/>
                <a:gd name="connsiteY71" fmla="*/ 1149292 h 2323799"/>
                <a:gd name="connsiteX72" fmla="*/ 922789 w 2617366"/>
                <a:gd name="connsiteY72" fmla="*/ 0 h 232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617366" h="2323799">
                  <a:moveTo>
                    <a:pt x="922789" y="0"/>
                  </a:moveTo>
                  <a:lnTo>
                    <a:pt x="2617366" y="25167"/>
                  </a:lnTo>
                  <a:lnTo>
                    <a:pt x="2399252" y="419450"/>
                  </a:lnTo>
                  <a:lnTo>
                    <a:pt x="2399252" y="419450"/>
                  </a:lnTo>
                  <a:lnTo>
                    <a:pt x="2332140" y="394283"/>
                  </a:lnTo>
                  <a:cubicBezTo>
                    <a:pt x="2315485" y="388335"/>
                    <a:pt x="2281806" y="377505"/>
                    <a:pt x="2281806" y="377505"/>
                  </a:cubicBezTo>
                  <a:cubicBezTo>
                    <a:pt x="2279010" y="385894"/>
                    <a:pt x="2277372" y="394763"/>
                    <a:pt x="2273417" y="402672"/>
                  </a:cubicBezTo>
                  <a:cubicBezTo>
                    <a:pt x="2240892" y="467721"/>
                    <a:pt x="2269336" y="389748"/>
                    <a:pt x="2248250" y="453006"/>
                  </a:cubicBezTo>
                  <a:cubicBezTo>
                    <a:pt x="2251046" y="497747"/>
                    <a:pt x="2250582" y="542812"/>
                    <a:pt x="2256639" y="587229"/>
                  </a:cubicBezTo>
                  <a:cubicBezTo>
                    <a:pt x="2259029" y="604752"/>
                    <a:pt x="2273417" y="637563"/>
                    <a:pt x="2273417" y="637563"/>
                  </a:cubicBezTo>
                  <a:cubicBezTo>
                    <a:pt x="2266594" y="658032"/>
                    <a:pt x="2264512" y="671635"/>
                    <a:pt x="2248250" y="687897"/>
                  </a:cubicBezTo>
                  <a:cubicBezTo>
                    <a:pt x="2241121" y="695026"/>
                    <a:pt x="2231472" y="699082"/>
                    <a:pt x="2223083" y="704675"/>
                  </a:cubicBezTo>
                  <a:cubicBezTo>
                    <a:pt x="2201997" y="767933"/>
                    <a:pt x="2230441" y="689960"/>
                    <a:pt x="2197916" y="755009"/>
                  </a:cubicBezTo>
                  <a:cubicBezTo>
                    <a:pt x="2193961" y="762918"/>
                    <a:pt x="2193482" y="772267"/>
                    <a:pt x="2189527" y="780176"/>
                  </a:cubicBezTo>
                  <a:cubicBezTo>
                    <a:pt x="2185018" y="789194"/>
                    <a:pt x="2177258" y="796325"/>
                    <a:pt x="2172749" y="805343"/>
                  </a:cubicBezTo>
                  <a:cubicBezTo>
                    <a:pt x="2161446" y="827949"/>
                    <a:pt x="2168952" y="836978"/>
                    <a:pt x="2147582" y="855677"/>
                  </a:cubicBezTo>
                  <a:cubicBezTo>
                    <a:pt x="2132407" y="868956"/>
                    <a:pt x="2114026" y="878048"/>
                    <a:pt x="2097248" y="889233"/>
                  </a:cubicBezTo>
                  <a:lnTo>
                    <a:pt x="2072081" y="906011"/>
                  </a:lnTo>
                  <a:cubicBezTo>
                    <a:pt x="2063692" y="911604"/>
                    <a:pt x="2056479" y="919601"/>
                    <a:pt x="2046914" y="922789"/>
                  </a:cubicBezTo>
                  <a:lnTo>
                    <a:pt x="2021747" y="931178"/>
                  </a:lnTo>
                  <a:cubicBezTo>
                    <a:pt x="1973664" y="1003303"/>
                    <a:pt x="2037689" y="918425"/>
                    <a:pt x="1979802" y="964734"/>
                  </a:cubicBezTo>
                  <a:cubicBezTo>
                    <a:pt x="1971929" y="971032"/>
                    <a:pt x="1970153" y="982772"/>
                    <a:pt x="1963024" y="989901"/>
                  </a:cubicBezTo>
                  <a:cubicBezTo>
                    <a:pt x="1955895" y="997030"/>
                    <a:pt x="1946246" y="1001086"/>
                    <a:pt x="1937857" y="1006679"/>
                  </a:cubicBezTo>
                  <a:cubicBezTo>
                    <a:pt x="1935061" y="1015068"/>
                    <a:pt x="1933423" y="1023937"/>
                    <a:pt x="1929468" y="1031846"/>
                  </a:cubicBezTo>
                  <a:cubicBezTo>
                    <a:pt x="1924959" y="1040864"/>
                    <a:pt x="1916785" y="1047800"/>
                    <a:pt x="1912690" y="1057013"/>
                  </a:cubicBezTo>
                  <a:cubicBezTo>
                    <a:pt x="1905507" y="1073174"/>
                    <a:pt x="1895912" y="1107347"/>
                    <a:pt x="1895912" y="1107347"/>
                  </a:cubicBezTo>
                  <a:cubicBezTo>
                    <a:pt x="1898954" y="1140808"/>
                    <a:pt x="1913423" y="1203047"/>
                    <a:pt x="1895912" y="1241571"/>
                  </a:cubicBezTo>
                  <a:cubicBezTo>
                    <a:pt x="1887568" y="1259928"/>
                    <a:pt x="1873541" y="1275127"/>
                    <a:pt x="1862356" y="1291905"/>
                  </a:cubicBezTo>
                  <a:cubicBezTo>
                    <a:pt x="1856763" y="1300294"/>
                    <a:pt x="1848766" y="1307507"/>
                    <a:pt x="1845578" y="1317072"/>
                  </a:cubicBezTo>
                  <a:lnTo>
                    <a:pt x="1837189" y="1342239"/>
                  </a:lnTo>
                  <a:cubicBezTo>
                    <a:pt x="1839985" y="1359017"/>
                    <a:pt x="1841888" y="1375969"/>
                    <a:pt x="1845578" y="1392573"/>
                  </a:cubicBezTo>
                  <a:cubicBezTo>
                    <a:pt x="1847496" y="1401205"/>
                    <a:pt x="1853967" y="1408897"/>
                    <a:pt x="1853967" y="1417740"/>
                  </a:cubicBezTo>
                  <a:cubicBezTo>
                    <a:pt x="1853967" y="1519802"/>
                    <a:pt x="1851418" y="1522761"/>
                    <a:pt x="1837189" y="1593908"/>
                  </a:cubicBezTo>
                  <a:cubicBezTo>
                    <a:pt x="1834393" y="1627464"/>
                    <a:pt x="1833250" y="1661199"/>
                    <a:pt x="1828800" y="1694576"/>
                  </a:cubicBezTo>
                  <a:cubicBezTo>
                    <a:pt x="1827631" y="1703341"/>
                    <a:pt x="1825935" y="1712838"/>
                    <a:pt x="1820411" y="1719743"/>
                  </a:cubicBezTo>
                  <a:cubicBezTo>
                    <a:pt x="1805908" y="1737871"/>
                    <a:pt x="1760290" y="1748172"/>
                    <a:pt x="1744910" y="1753299"/>
                  </a:cubicBezTo>
                  <a:cubicBezTo>
                    <a:pt x="1736521" y="1756095"/>
                    <a:pt x="1727101" y="1756783"/>
                    <a:pt x="1719744" y="1761688"/>
                  </a:cubicBezTo>
                  <a:lnTo>
                    <a:pt x="1669410" y="1795244"/>
                  </a:lnTo>
                  <a:lnTo>
                    <a:pt x="1644243" y="1812022"/>
                  </a:lnTo>
                  <a:cubicBezTo>
                    <a:pt x="1624277" y="1871921"/>
                    <a:pt x="1637275" y="1847641"/>
                    <a:pt x="1610687" y="1887523"/>
                  </a:cubicBezTo>
                  <a:cubicBezTo>
                    <a:pt x="1607891" y="1898708"/>
                    <a:pt x="1604799" y="1909824"/>
                    <a:pt x="1602298" y="1921079"/>
                  </a:cubicBezTo>
                  <a:cubicBezTo>
                    <a:pt x="1599205" y="1934998"/>
                    <a:pt x="1598916" y="1949673"/>
                    <a:pt x="1593909" y="1963024"/>
                  </a:cubicBezTo>
                  <a:cubicBezTo>
                    <a:pt x="1590369" y="1972464"/>
                    <a:pt x="1581640" y="1979173"/>
                    <a:pt x="1577131" y="1988191"/>
                  </a:cubicBezTo>
                  <a:cubicBezTo>
                    <a:pt x="1542399" y="2057655"/>
                    <a:pt x="1600047" y="1966400"/>
                    <a:pt x="1551964" y="2038525"/>
                  </a:cubicBezTo>
                  <a:cubicBezTo>
                    <a:pt x="1549168" y="2060896"/>
                    <a:pt x="1551948" y="2084705"/>
                    <a:pt x="1543575" y="2105637"/>
                  </a:cubicBezTo>
                  <a:cubicBezTo>
                    <a:pt x="1539831" y="2114998"/>
                    <a:pt x="1525537" y="2115286"/>
                    <a:pt x="1518408" y="2122415"/>
                  </a:cubicBezTo>
                  <a:cubicBezTo>
                    <a:pt x="1511279" y="2129544"/>
                    <a:pt x="1507223" y="2139193"/>
                    <a:pt x="1501630" y="2147582"/>
                  </a:cubicBezTo>
                  <a:cubicBezTo>
                    <a:pt x="1507223" y="2155971"/>
                    <a:pt x="1514313" y="2163536"/>
                    <a:pt x="1518408" y="2172749"/>
                  </a:cubicBezTo>
                  <a:cubicBezTo>
                    <a:pt x="1525591" y="2188910"/>
                    <a:pt x="1535186" y="2223083"/>
                    <a:pt x="1535186" y="2223083"/>
                  </a:cubicBezTo>
                  <a:cubicBezTo>
                    <a:pt x="1530639" y="2245820"/>
                    <a:pt x="1530592" y="2273737"/>
                    <a:pt x="1510019" y="2290195"/>
                  </a:cubicBezTo>
                  <a:cubicBezTo>
                    <a:pt x="1503114" y="2295719"/>
                    <a:pt x="1493241" y="2295788"/>
                    <a:pt x="1484852" y="2298584"/>
                  </a:cubicBezTo>
                  <a:cubicBezTo>
                    <a:pt x="1466523" y="2326078"/>
                    <a:pt x="1478156" y="2323751"/>
                    <a:pt x="1459685" y="2323751"/>
                  </a:cubicBezTo>
                  <a:lnTo>
                    <a:pt x="729843" y="2315362"/>
                  </a:lnTo>
                  <a:cubicBezTo>
                    <a:pt x="704676" y="2312566"/>
                    <a:pt x="679664" y="2306973"/>
                    <a:pt x="654342" y="2306973"/>
                  </a:cubicBezTo>
                  <a:cubicBezTo>
                    <a:pt x="570097" y="2306973"/>
                    <a:pt x="700520" y="2333198"/>
                    <a:pt x="595619" y="2306973"/>
                  </a:cubicBezTo>
                  <a:cubicBezTo>
                    <a:pt x="590026" y="2298584"/>
                    <a:pt x="580818" y="2291693"/>
                    <a:pt x="578841" y="2281806"/>
                  </a:cubicBezTo>
                  <a:cubicBezTo>
                    <a:pt x="572237" y="2248788"/>
                    <a:pt x="585511" y="2211255"/>
                    <a:pt x="570452" y="2181138"/>
                  </a:cubicBezTo>
                  <a:cubicBezTo>
                    <a:pt x="564409" y="2169052"/>
                    <a:pt x="479445" y="2157581"/>
                    <a:pt x="469784" y="2155971"/>
                  </a:cubicBezTo>
                  <a:cubicBezTo>
                    <a:pt x="459418" y="2124872"/>
                    <a:pt x="469304" y="2134759"/>
                    <a:pt x="444617" y="2122415"/>
                  </a:cubicBezTo>
                  <a:lnTo>
                    <a:pt x="0" y="2097248"/>
                  </a:lnTo>
                  <a:lnTo>
                    <a:pt x="0" y="2097248"/>
                  </a:lnTo>
                  <a:cubicBezTo>
                    <a:pt x="16778" y="2077674"/>
                    <a:pt x="36822" y="2060482"/>
                    <a:pt x="50334" y="2038525"/>
                  </a:cubicBezTo>
                  <a:cubicBezTo>
                    <a:pt x="59603" y="2023463"/>
                    <a:pt x="57302" y="2002906"/>
                    <a:pt x="67112" y="1988191"/>
                  </a:cubicBezTo>
                  <a:cubicBezTo>
                    <a:pt x="72705" y="1979802"/>
                    <a:pt x="79795" y="1972237"/>
                    <a:pt x="83890" y="1963024"/>
                  </a:cubicBezTo>
                  <a:cubicBezTo>
                    <a:pt x="91073" y="1946863"/>
                    <a:pt x="90858" y="1927405"/>
                    <a:pt x="100668" y="1912690"/>
                  </a:cubicBezTo>
                  <a:cubicBezTo>
                    <a:pt x="106261" y="1904301"/>
                    <a:pt x="108896" y="1892867"/>
                    <a:pt x="117446" y="1887523"/>
                  </a:cubicBezTo>
                  <a:cubicBezTo>
                    <a:pt x="132443" y="1878150"/>
                    <a:pt x="167780" y="1870745"/>
                    <a:pt x="167780" y="1870745"/>
                  </a:cubicBezTo>
                  <a:cubicBezTo>
                    <a:pt x="170576" y="1862356"/>
                    <a:pt x="173740" y="1854081"/>
                    <a:pt x="176169" y="1845578"/>
                  </a:cubicBezTo>
                  <a:cubicBezTo>
                    <a:pt x="179336" y="1834492"/>
                    <a:pt x="176966" y="1820699"/>
                    <a:pt x="184558" y="1812022"/>
                  </a:cubicBezTo>
                  <a:cubicBezTo>
                    <a:pt x="197837" y="1796847"/>
                    <a:pt x="234892" y="1778466"/>
                    <a:pt x="234892" y="1778466"/>
                  </a:cubicBezTo>
                  <a:cubicBezTo>
                    <a:pt x="244165" y="1750646"/>
                    <a:pt x="243281" y="1762142"/>
                    <a:pt x="243281" y="1744910"/>
                  </a:cubicBezTo>
                  <a:lnTo>
                    <a:pt x="511729" y="1149292"/>
                  </a:lnTo>
                  <a:lnTo>
                    <a:pt x="922789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3E1F7E3-132F-47EB-B853-9B8F0CBA311B}"/>
                </a:ext>
              </a:extLst>
            </p:cNvPr>
            <p:cNvSpPr/>
            <p:nvPr/>
          </p:nvSpPr>
          <p:spPr>
            <a:xfrm>
              <a:off x="4672669" y="394580"/>
              <a:ext cx="2441196" cy="2634143"/>
            </a:xfrm>
            <a:custGeom>
              <a:avLst/>
              <a:gdLst>
                <a:gd name="connsiteX0" fmla="*/ 922789 w 2441196"/>
                <a:gd name="connsiteY0" fmla="*/ 0 h 2634143"/>
                <a:gd name="connsiteX1" fmla="*/ 2441196 w 2441196"/>
                <a:gd name="connsiteY1" fmla="*/ 67112 h 2634143"/>
                <a:gd name="connsiteX2" fmla="*/ 2424418 w 2441196"/>
                <a:gd name="connsiteY2" fmla="*/ 931178 h 2634143"/>
                <a:gd name="connsiteX3" fmla="*/ 1778466 w 2441196"/>
                <a:gd name="connsiteY3" fmla="*/ 2516697 h 2634143"/>
                <a:gd name="connsiteX4" fmla="*/ 1761688 w 2441196"/>
                <a:gd name="connsiteY4" fmla="*/ 2499919 h 2634143"/>
                <a:gd name="connsiteX5" fmla="*/ 1719743 w 2441196"/>
                <a:gd name="connsiteY5" fmla="*/ 2441196 h 2634143"/>
                <a:gd name="connsiteX6" fmla="*/ 1694576 w 2441196"/>
                <a:gd name="connsiteY6" fmla="*/ 2432807 h 2634143"/>
                <a:gd name="connsiteX7" fmla="*/ 1669409 w 2441196"/>
                <a:gd name="connsiteY7" fmla="*/ 2416029 h 2634143"/>
                <a:gd name="connsiteX8" fmla="*/ 1635853 w 2441196"/>
                <a:gd name="connsiteY8" fmla="*/ 2407640 h 2634143"/>
                <a:gd name="connsiteX9" fmla="*/ 1610686 w 2441196"/>
                <a:gd name="connsiteY9" fmla="*/ 2399251 h 2634143"/>
                <a:gd name="connsiteX10" fmla="*/ 1560352 w 2441196"/>
                <a:gd name="connsiteY10" fmla="*/ 2432807 h 2634143"/>
                <a:gd name="connsiteX11" fmla="*/ 1577130 w 2441196"/>
                <a:gd name="connsiteY11" fmla="*/ 2483141 h 2634143"/>
                <a:gd name="connsiteX12" fmla="*/ 1551963 w 2441196"/>
                <a:gd name="connsiteY12" fmla="*/ 2499919 h 2634143"/>
                <a:gd name="connsiteX13" fmla="*/ 1535185 w 2441196"/>
                <a:gd name="connsiteY13" fmla="*/ 2525086 h 2634143"/>
                <a:gd name="connsiteX14" fmla="*/ 1510018 w 2441196"/>
                <a:gd name="connsiteY14" fmla="*/ 2533475 h 2634143"/>
                <a:gd name="connsiteX15" fmla="*/ 1451295 w 2441196"/>
                <a:gd name="connsiteY15" fmla="*/ 2592198 h 2634143"/>
                <a:gd name="connsiteX16" fmla="*/ 1400961 w 2441196"/>
                <a:gd name="connsiteY16" fmla="*/ 2567031 h 2634143"/>
                <a:gd name="connsiteX17" fmla="*/ 1375795 w 2441196"/>
                <a:gd name="connsiteY17" fmla="*/ 2550253 h 2634143"/>
                <a:gd name="connsiteX18" fmla="*/ 1359017 w 2441196"/>
                <a:gd name="connsiteY18" fmla="*/ 2575420 h 2634143"/>
                <a:gd name="connsiteX19" fmla="*/ 1342239 w 2441196"/>
                <a:gd name="connsiteY19" fmla="*/ 2625754 h 2634143"/>
                <a:gd name="connsiteX20" fmla="*/ 1317072 w 2441196"/>
                <a:gd name="connsiteY20" fmla="*/ 2634143 h 2634143"/>
                <a:gd name="connsiteX21" fmla="*/ 1233182 w 2441196"/>
                <a:gd name="connsiteY21" fmla="*/ 2608976 h 2634143"/>
                <a:gd name="connsiteX22" fmla="*/ 1224793 w 2441196"/>
                <a:gd name="connsiteY22" fmla="*/ 2541864 h 2634143"/>
                <a:gd name="connsiteX23" fmla="*/ 1249960 w 2441196"/>
                <a:gd name="connsiteY23" fmla="*/ 2533475 h 2634143"/>
                <a:gd name="connsiteX24" fmla="*/ 1224793 w 2441196"/>
                <a:gd name="connsiteY24" fmla="*/ 2516697 h 2634143"/>
                <a:gd name="connsiteX25" fmla="*/ 1132514 w 2441196"/>
                <a:gd name="connsiteY25" fmla="*/ 2499919 h 2634143"/>
                <a:gd name="connsiteX26" fmla="*/ 1090569 w 2441196"/>
                <a:gd name="connsiteY26" fmla="*/ 2432807 h 2634143"/>
                <a:gd name="connsiteX27" fmla="*/ 1015068 w 2441196"/>
                <a:gd name="connsiteY27" fmla="*/ 2424418 h 2634143"/>
                <a:gd name="connsiteX28" fmla="*/ 989901 w 2441196"/>
                <a:gd name="connsiteY28" fmla="*/ 2416029 h 2634143"/>
                <a:gd name="connsiteX29" fmla="*/ 981512 w 2441196"/>
                <a:gd name="connsiteY29" fmla="*/ 2441196 h 2634143"/>
                <a:gd name="connsiteX30" fmla="*/ 956345 w 2441196"/>
                <a:gd name="connsiteY30" fmla="*/ 2432807 h 2634143"/>
                <a:gd name="connsiteX31" fmla="*/ 931178 w 2441196"/>
                <a:gd name="connsiteY31" fmla="*/ 2416029 h 2634143"/>
                <a:gd name="connsiteX32" fmla="*/ 880844 w 2441196"/>
                <a:gd name="connsiteY32" fmla="*/ 2390863 h 2634143"/>
                <a:gd name="connsiteX33" fmla="*/ 864066 w 2441196"/>
                <a:gd name="connsiteY33" fmla="*/ 2365696 h 2634143"/>
                <a:gd name="connsiteX34" fmla="*/ 771787 w 2441196"/>
                <a:gd name="connsiteY34" fmla="*/ 2357307 h 2634143"/>
                <a:gd name="connsiteX35" fmla="*/ 763398 w 2441196"/>
                <a:gd name="connsiteY35" fmla="*/ 2382474 h 2634143"/>
                <a:gd name="connsiteX36" fmla="*/ 696286 w 2441196"/>
                <a:gd name="connsiteY36" fmla="*/ 2390863 h 2634143"/>
                <a:gd name="connsiteX37" fmla="*/ 687897 w 2441196"/>
                <a:gd name="connsiteY37" fmla="*/ 2315362 h 2634143"/>
                <a:gd name="connsiteX38" fmla="*/ 637563 w 2441196"/>
                <a:gd name="connsiteY38" fmla="*/ 2290195 h 2634143"/>
                <a:gd name="connsiteX39" fmla="*/ 587229 w 2441196"/>
                <a:gd name="connsiteY39" fmla="*/ 2306973 h 2634143"/>
                <a:gd name="connsiteX40" fmla="*/ 570451 w 2441196"/>
                <a:gd name="connsiteY40" fmla="*/ 2256639 h 2634143"/>
                <a:gd name="connsiteX41" fmla="*/ 587229 w 2441196"/>
                <a:gd name="connsiteY41" fmla="*/ 2206305 h 2634143"/>
                <a:gd name="connsiteX42" fmla="*/ 562062 w 2441196"/>
                <a:gd name="connsiteY42" fmla="*/ 2197916 h 2634143"/>
                <a:gd name="connsiteX43" fmla="*/ 486561 w 2441196"/>
                <a:gd name="connsiteY43" fmla="*/ 2223083 h 2634143"/>
                <a:gd name="connsiteX44" fmla="*/ 453006 w 2441196"/>
                <a:gd name="connsiteY44" fmla="*/ 2147582 h 2634143"/>
                <a:gd name="connsiteX45" fmla="*/ 402672 w 2441196"/>
                <a:gd name="connsiteY45" fmla="*/ 2206305 h 2634143"/>
                <a:gd name="connsiteX46" fmla="*/ 394283 w 2441196"/>
                <a:gd name="connsiteY46" fmla="*/ 2231472 h 2634143"/>
                <a:gd name="connsiteX47" fmla="*/ 360727 w 2441196"/>
                <a:gd name="connsiteY47" fmla="*/ 2197916 h 2634143"/>
                <a:gd name="connsiteX48" fmla="*/ 377505 w 2441196"/>
                <a:gd name="connsiteY48" fmla="*/ 2147582 h 2634143"/>
                <a:gd name="connsiteX49" fmla="*/ 369116 w 2441196"/>
                <a:gd name="connsiteY49" fmla="*/ 2114026 h 2634143"/>
                <a:gd name="connsiteX50" fmla="*/ 343949 w 2441196"/>
                <a:gd name="connsiteY50" fmla="*/ 2122415 h 2634143"/>
                <a:gd name="connsiteX51" fmla="*/ 327171 w 2441196"/>
                <a:gd name="connsiteY51" fmla="*/ 2172749 h 2634143"/>
                <a:gd name="connsiteX52" fmla="*/ 318782 w 2441196"/>
                <a:gd name="connsiteY52" fmla="*/ 2197916 h 2634143"/>
                <a:gd name="connsiteX53" fmla="*/ 268448 w 2441196"/>
                <a:gd name="connsiteY53" fmla="*/ 2214694 h 2634143"/>
                <a:gd name="connsiteX54" fmla="*/ 243281 w 2441196"/>
                <a:gd name="connsiteY54" fmla="*/ 2197916 h 2634143"/>
                <a:gd name="connsiteX55" fmla="*/ 184558 w 2441196"/>
                <a:gd name="connsiteY55" fmla="*/ 2139193 h 2634143"/>
                <a:gd name="connsiteX56" fmla="*/ 134224 w 2441196"/>
                <a:gd name="connsiteY56" fmla="*/ 2122415 h 2634143"/>
                <a:gd name="connsiteX57" fmla="*/ 125835 w 2441196"/>
                <a:gd name="connsiteY57" fmla="*/ 2097248 h 2634143"/>
                <a:gd name="connsiteX58" fmla="*/ 117446 w 2441196"/>
                <a:gd name="connsiteY58" fmla="*/ 2055303 h 2634143"/>
                <a:gd name="connsiteX59" fmla="*/ 58723 w 2441196"/>
                <a:gd name="connsiteY59" fmla="*/ 2063692 h 2634143"/>
                <a:gd name="connsiteX60" fmla="*/ 33556 w 2441196"/>
                <a:gd name="connsiteY60" fmla="*/ 2072081 h 2634143"/>
                <a:gd name="connsiteX61" fmla="*/ 8389 w 2441196"/>
                <a:gd name="connsiteY61" fmla="*/ 2021747 h 2634143"/>
                <a:gd name="connsiteX62" fmla="*/ 16778 w 2441196"/>
                <a:gd name="connsiteY62" fmla="*/ 1996580 h 2634143"/>
                <a:gd name="connsiteX63" fmla="*/ 0 w 2441196"/>
                <a:gd name="connsiteY63" fmla="*/ 1946246 h 2634143"/>
                <a:gd name="connsiteX64" fmla="*/ 8389 w 2441196"/>
                <a:gd name="connsiteY64" fmla="*/ 1879134 h 2634143"/>
                <a:gd name="connsiteX65" fmla="*/ 33556 w 2441196"/>
                <a:gd name="connsiteY65" fmla="*/ 1862356 h 2634143"/>
                <a:gd name="connsiteX66" fmla="*/ 41945 w 2441196"/>
                <a:gd name="connsiteY66" fmla="*/ 1828800 h 2634143"/>
                <a:gd name="connsiteX67" fmla="*/ 914400 w 2441196"/>
                <a:gd name="connsiteY67" fmla="*/ 671119 h 2634143"/>
                <a:gd name="connsiteX68" fmla="*/ 922789 w 2441196"/>
                <a:gd name="connsiteY68" fmla="*/ 0 h 2634143"/>
                <a:gd name="connsiteX0" fmla="*/ 922789 w 2441196"/>
                <a:gd name="connsiteY0" fmla="*/ 0 h 2634143"/>
                <a:gd name="connsiteX1" fmla="*/ 2441196 w 2441196"/>
                <a:gd name="connsiteY1" fmla="*/ 67112 h 2634143"/>
                <a:gd name="connsiteX2" fmla="*/ 2424418 w 2441196"/>
                <a:gd name="connsiteY2" fmla="*/ 931178 h 2634143"/>
                <a:gd name="connsiteX3" fmla="*/ 1988190 w 2441196"/>
                <a:gd name="connsiteY3" fmla="*/ 2105339 h 2634143"/>
                <a:gd name="connsiteX4" fmla="*/ 1778466 w 2441196"/>
                <a:gd name="connsiteY4" fmla="*/ 2516697 h 2634143"/>
                <a:gd name="connsiteX5" fmla="*/ 1761688 w 2441196"/>
                <a:gd name="connsiteY5" fmla="*/ 2499919 h 2634143"/>
                <a:gd name="connsiteX6" fmla="*/ 1719743 w 2441196"/>
                <a:gd name="connsiteY6" fmla="*/ 2441196 h 2634143"/>
                <a:gd name="connsiteX7" fmla="*/ 1694576 w 2441196"/>
                <a:gd name="connsiteY7" fmla="*/ 2432807 h 2634143"/>
                <a:gd name="connsiteX8" fmla="*/ 1669409 w 2441196"/>
                <a:gd name="connsiteY8" fmla="*/ 2416029 h 2634143"/>
                <a:gd name="connsiteX9" fmla="*/ 1635853 w 2441196"/>
                <a:gd name="connsiteY9" fmla="*/ 2407640 h 2634143"/>
                <a:gd name="connsiteX10" fmla="*/ 1610686 w 2441196"/>
                <a:gd name="connsiteY10" fmla="*/ 2399251 h 2634143"/>
                <a:gd name="connsiteX11" fmla="*/ 1560352 w 2441196"/>
                <a:gd name="connsiteY11" fmla="*/ 2432807 h 2634143"/>
                <a:gd name="connsiteX12" fmla="*/ 1577130 w 2441196"/>
                <a:gd name="connsiteY12" fmla="*/ 2483141 h 2634143"/>
                <a:gd name="connsiteX13" fmla="*/ 1551963 w 2441196"/>
                <a:gd name="connsiteY13" fmla="*/ 2499919 h 2634143"/>
                <a:gd name="connsiteX14" fmla="*/ 1535185 w 2441196"/>
                <a:gd name="connsiteY14" fmla="*/ 2525086 h 2634143"/>
                <a:gd name="connsiteX15" fmla="*/ 1510018 w 2441196"/>
                <a:gd name="connsiteY15" fmla="*/ 2533475 h 2634143"/>
                <a:gd name="connsiteX16" fmla="*/ 1451295 w 2441196"/>
                <a:gd name="connsiteY16" fmla="*/ 2592198 h 2634143"/>
                <a:gd name="connsiteX17" fmla="*/ 1400961 w 2441196"/>
                <a:gd name="connsiteY17" fmla="*/ 2567031 h 2634143"/>
                <a:gd name="connsiteX18" fmla="*/ 1375795 w 2441196"/>
                <a:gd name="connsiteY18" fmla="*/ 2550253 h 2634143"/>
                <a:gd name="connsiteX19" fmla="*/ 1359017 w 2441196"/>
                <a:gd name="connsiteY19" fmla="*/ 2575420 h 2634143"/>
                <a:gd name="connsiteX20" fmla="*/ 1342239 w 2441196"/>
                <a:gd name="connsiteY20" fmla="*/ 2625754 h 2634143"/>
                <a:gd name="connsiteX21" fmla="*/ 1317072 w 2441196"/>
                <a:gd name="connsiteY21" fmla="*/ 2634143 h 2634143"/>
                <a:gd name="connsiteX22" fmla="*/ 1233182 w 2441196"/>
                <a:gd name="connsiteY22" fmla="*/ 2608976 h 2634143"/>
                <a:gd name="connsiteX23" fmla="*/ 1224793 w 2441196"/>
                <a:gd name="connsiteY23" fmla="*/ 2541864 h 2634143"/>
                <a:gd name="connsiteX24" fmla="*/ 1249960 w 2441196"/>
                <a:gd name="connsiteY24" fmla="*/ 2533475 h 2634143"/>
                <a:gd name="connsiteX25" fmla="*/ 1224793 w 2441196"/>
                <a:gd name="connsiteY25" fmla="*/ 2516697 h 2634143"/>
                <a:gd name="connsiteX26" fmla="*/ 1132514 w 2441196"/>
                <a:gd name="connsiteY26" fmla="*/ 2499919 h 2634143"/>
                <a:gd name="connsiteX27" fmla="*/ 1090569 w 2441196"/>
                <a:gd name="connsiteY27" fmla="*/ 2432807 h 2634143"/>
                <a:gd name="connsiteX28" fmla="*/ 1015068 w 2441196"/>
                <a:gd name="connsiteY28" fmla="*/ 2424418 h 2634143"/>
                <a:gd name="connsiteX29" fmla="*/ 989901 w 2441196"/>
                <a:gd name="connsiteY29" fmla="*/ 2416029 h 2634143"/>
                <a:gd name="connsiteX30" fmla="*/ 981512 w 2441196"/>
                <a:gd name="connsiteY30" fmla="*/ 2441196 h 2634143"/>
                <a:gd name="connsiteX31" fmla="*/ 956345 w 2441196"/>
                <a:gd name="connsiteY31" fmla="*/ 2432807 h 2634143"/>
                <a:gd name="connsiteX32" fmla="*/ 931178 w 2441196"/>
                <a:gd name="connsiteY32" fmla="*/ 2416029 h 2634143"/>
                <a:gd name="connsiteX33" fmla="*/ 880844 w 2441196"/>
                <a:gd name="connsiteY33" fmla="*/ 2390863 h 2634143"/>
                <a:gd name="connsiteX34" fmla="*/ 864066 w 2441196"/>
                <a:gd name="connsiteY34" fmla="*/ 2365696 h 2634143"/>
                <a:gd name="connsiteX35" fmla="*/ 771787 w 2441196"/>
                <a:gd name="connsiteY35" fmla="*/ 2357307 h 2634143"/>
                <a:gd name="connsiteX36" fmla="*/ 763398 w 2441196"/>
                <a:gd name="connsiteY36" fmla="*/ 2382474 h 2634143"/>
                <a:gd name="connsiteX37" fmla="*/ 696286 w 2441196"/>
                <a:gd name="connsiteY37" fmla="*/ 2390863 h 2634143"/>
                <a:gd name="connsiteX38" fmla="*/ 687897 w 2441196"/>
                <a:gd name="connsiteY38" fmla="*/ 2315362 h 2634143"/>
                <a:gd name="connsiteX39" fmla="*/ 637563 w 2441196"/>
                <a:gd name="connsiteY39" fmla="*/ 2290195 h 2634143"/>
                <a:gd name="connsiteX40" fmla="*/ 587229 w 2441196"/>
                <a:gd name="connsiteY40" fmla="*/ 2306973 h 2634143"/>
                <a:gd name="connsiteX41" fmla="*/ 570451 w 2441196"/>
                <a:gd name="connsiteY41" fmla="*/ 2256639 h 2634143"/>
                <a:gd name="connsiteX42" fmla="*/ 587229 w 2441196"/>
                <a:gd name="connsiteY42" fmla="*/ 2206305 h 2634143"/>
                <a:gd name="connsiteX43" fmla="*/ 562062 w 2441196"/>
                <a:gd name="connsiteY43" fmla="*/ 2197916 h 2634143"/>
                <a:gd name="connsiteX44" fmla="*/ 486561 w 2441196"/>
                <a:gd name="connsiteY44" fmla="*/ 2223083 h 2634143"/>
                <a:gd name="connsiteX45" fmla="*/ 453006 w 2441196"/>
                <a:gd name="connsiteY45" fmla="*/ 2147582 h 2634143"/>
                <a:gd name="connsiteX46" fmla="*/ 402672 w 2441196"/>
                <a:gd name="connsiteY46" fmla="*/ 2206305 h 2634143"/>
                <a:gd name="connsiteX47" fmla="*/ 394283 w 2441196"/>
                <a:gd name="connsiteY47" fmla="*/ 2231472 h 2634143"/>
                <a:gd name="connsiteX48" fmla="*/ 360727 w 2441196"/>
                <a:gd name="connsiteY48" fmla="*/ 2197916 h 2634143"/>
                <a:gd name="connsiteX49" fmla="*/ 377505 w 2441196"/>
                <a:gd name="connsiteY49" fmla="*/ 2147582 h 2634143"/>
                <a:gd name="connsiteX50" fmla="*/ 369116 w 2441196"/>
                <a:gd name="connsiteY50" fmla="*/ 2114026 h 2634143"/>
                <a:gd name="connsiteX51" fmla="*/ 343949 w 2441196"/>
                <a:gd name="connsiteY51" fmla="*/ 2122415 h 2634143"/>
                <a:gd name="connsiteX52" fmla="*/ 327171 w 2441196"/>
                <a:gd name="connsiteY52" fmla="*/ 2172749 h 2634143"/>
                <a:gd name="connsiteX53" fmla="*/ 318782 w 2441196"/>
                <a:gd name="connsiteY53" fmla="*/ 2197916 h 2634143"/>
                <a:gd name="connsiteX54" fmla="*/ 268448 w 2441196"/>
                <a:gd name="connsiteY54" fmla="*/ 2214694 h 2634143"/>
                <a:gd name="connsiteX55" fmla="*/ 243281 w 2441196"/>
                <a:gd name="connsiteY55" fmla="*/ 2197916 h 2634143"/>
                <a:gd name="connsiteX56" fmla="*/ 184558 w 2441196"/>
                <a:gd name="connsiteY56" fmla="*/ 2139193 h 2634143"/>
                <a:gd name="connsiteX57" fmla="*/ 134224 w 2441196"/>
                <a:gd name="connsiteY57" fmla="*/ 2122415 h 2634143"/>
                <a:gd name="connsiteX58" fmla="*/ 125835 w 2441196"/>
                <a:gd name="connsiteY58" fmla="*/ 2097248 h 2634143"/>
                <a:gd name="connsiteX59" fmla="*/ 117446 w 2441196"/>
                <a:gd name="connsiteY59" fmla="*/ 2055303 h 2634143"/>
                <a:gd name="connsiteX60" fmla="*/ 58723 w 2441196"/>
                <a:gd name="connsiteY60" fmla="*/ 2063692 h 2634143"/>
                <a:gd name="connsiteX61" fmla="*/ 33556 w 2441196"/>
                <a:gd name="connsiteY61" fmla="*/ 2072081 h 2634143"/>
                <a:gd name="connsiteX62" fmla="*/ 8389 w 2441196"/>
                <a:gd name="connsiteY62" fmla="*/ 2021747 h 2634143"/>
                <a:gd name="connsiteX63" fmla="*/ 16778 w 2441196"/>
                <a:gd name="connsiteY63" fmla="*/ 1996580 h 2634143"/>
                <a:gd name="connsiteX64" fmla="*/ 0 w 2441196"/>
                <a:gd name="connsiteY64" fmla="*/ 1946246 h 2634143"/>
                <a:gd name="connsiteX65" fmla="*/ 8389 w 2441196"/>
                <a:gd name="connsiteY65" fmla="*/ 1879134 h 2634143"/>
                <a:gd name="connsiteX66" fmla="*/ 33556 w 2441196"/>
                <a:gd name="connsiteY66" fmla="*/ 1862356 h 2634143"/>
                <a:gd name="connsiteX67" fmla="*/ 41945 w 2441196"/>
                <a:gd name="connsiteY67" fmla="*/ 1828800 h 2634143"/>
                <a:gd name="connsiteX68" fmla="*/ 914400 w 2441196"/>
                <a:gd name="connsiteY68" fmla="*/ 671119 h 2634143"/>
                <a:gd name="connsiteX69" fmla="*/ 922789 w 2441196"/>
                <a:gd name="connsiteY69" fmla="*/ 0 h 2634143"/>
                <a:gd name="connsiteX0" fmla="*/ 922789 w 2441196"/>
                <a:gd name="connsiteY0" fmla="*/ 0 h 2634143"/>
                <a:gd name="connsiteX1" fmla="*/ 2441196 w 2441196"/>
                <a:gd name="connsiteY1" fmla="*/ 67112 h 2634143"/>
                <a:gd name="connsiteX2" fmla="*/ 2424418 w 2441196"/>
                <a:gd name="connsiteY2" fmla="*/ 931178 h 2634143"/>
                <a:gd name="connsiteX3" fmla="*/ 1988190 w 2441196"/>
                <a:gd name="connsiteY3" fmla="*/ 2105339 h 2634143"/>
                <a:gd name="connsiteX4" fmla="*/ 1778466 w 2441196"/>
                <a:gd name="connsiteY4" fmla="*/ 2516697 h 2634143"/>
                <a:gd name="connsiteX5" fmla="*/ 1795244 w 2441196"/>
                <a:gd name="connsiteY5" fmla="*/ 2206304 h 2634143"/>
                <a:gd name="connsiteX6" fmla="*/ 1719743 w 2441196"/>
                <a:gd name="connsiteY6" fmla="*/ 2441196 h 2634143"/>
                <a:gd name="connsiteX7" fmla="*/ 1694576 w 2441196"/>
                <a:gd name="connsiteY7" fmla="*/ 2432807 h 2634143"/>
                <a:gd name="connsiteX8" fmla="*/ 1669409 w 2441196"/>
                <a:gd name="connsiteY8" fmla="*/ 2416029 h 2634143"/>
                <a:gd name="connsiteX9" fmla="*/ 1635853 w 2441196"/>
                <a:gd name="connsiteY9" fmla="*/ 2407640 h 2634143"/>
                <a:gd name="connsiteX10" fmla="*/ 1610686 w 2441196"/>
                <a:gd name="connsiteY10" fmla="*/ 2399251 h 2634143"/>
                <a:gd name="connsiteX11" fmla="*/ 1560352 w 2441196"/>
                <a:gd name="connsiteY11" fmla="*/ 2432807 h 2634143"/>
                <a:gd name="connsiteX12" fmla="*/ 1577130 w 2441196"/>
                <a:gd name="connsiteY12" fmla="*/ 2483141 h 2634143"/>
                <a:gd name="connsiteX13" fmla="*/ 1551963 w 2441196"/>
                <a:gd name="connsiteY13" fmla="*/ 2499919 h 2634143"/>
                <a:gd name="connsiteX14" fmla="*/ 1535185 w 2441196"/>
                <a:gd name="connsiteY14" fmla="*/ 2525086 h 2634143"/>
                <a:gd name="connsiteX15" fmla="*/ 1510018 w 2441196"/>
                <a:gd name="connsiteY15" fmla="*/ 2533475 h 2634143"/>
                <a:gd name="connsiteX16" fmla="*/ 1451295 w 2441196"/>
                <a:gd name="connsiteY16" fmla="*/ 2592198 h 2634143"/>
                <a:gd name="connsiteX17" fmla="*/ 1400961 w 2441196"/>
                <a:gd name="connsiteY17" fmla="*/ 2567031 h 2634143"/>
                <a:gd name="connsiteX18" fmla="*/ 1375795 w 2441196"/>
                <a:gd name="connsiteY18" fmla="*/ 2550253 h 2634143"/>
                <a:gd name="connsiteX19" fmla="*/ 1359017 w 2441196"/>
                <a:gd name="connsiteY19" fmla="*/ 2575420 h 2634143"/>
                <a:gd name="connsiteX20" fmla="*/ 1342239 w 2441196"/>
                <a:gd name="connsiteY20" fmla="*/ 2625754 h 2634143"/>
                <a:gd name="connsiteX21" fmla="*/ 1317072 w 2441196"/>
                <a:gd name="connsiteY21" fmla="*/ 2634143 h 2634143"/>
                <a:gd name="connsiteX22" fmla="*/ 1233182 w 2441196"/>
                <a:gd name="connsiteY22" fmla="*/ 2608976 h 2634143"/>
                <a:gd name="connsiteX23" fmla="*/ 1224793 w 2441196"/>
                <a:gd name="connsiteY23" fmla="*/ 2541864 h 2634143"/>
                <a:gd name="connsiteX24" fmla="*/ 1249960 w 2441196"/>
                <a:gd name="connsiteY24" fmla="*/ 2533475 h 2634143"/>
                <a:gd name="connsiteX25" fmla="*/ 1224793 w 2441196"/>
                <a:gd name="connsiteY25" fmla="*/ 2516697 h 2634143"/>
                <a:gd name="connsiteX26" fmla="*/ 1132514 w 2441196"/>
                <a:gd name="connsiteY26" fmla="*/ 2499919 h 2634143"/>
                <a:gd name="connsiteX27" fmla="*/ 1090569 w 2441196"/>
                <a:gd name="connsiteY27" fmla="*/ 2432807 h 2634143"/>
                <a:gd name="connsiteX28" fmla="*/ 1015068 w 2441196"/>
                <a:gd name="connsiteY28" fmla="*/ 2424418 h 2634143"/>
                <a:gd name="connsiteX29" fmla="*/ 989901 w 2441196"/>
                <a:gd name="connsiteY29" fmla="*/ 2416029 h 2634143"/>
                <a:gd name="connsiteX30" fmla="*/ 981512 w 2441196"/>
                <a:gd name="connsiteY30" fmla="*/ 2441196 h 2634143"/>
                <a:gd name="connsiteX31" fmla="*/ 956345 w 2441196"/>
                <a:gd name="connsiteY31" fmla="*/ 2432807 h 2634143"/>
                <a:gd name="connsiteX32" fmla="*/ 931178 w 2441196"/>
                <a:gd name="connsiteY32" fmla="*/ 2416029 h 2634143"/>
                <a:gd name="connsiteX33" fmla="*/ 880844 w 2441196"/>
                <a:gd name="connsiteY33" fmla="*/ 2390863 h 2634143"/>
                <a:gd name="connsiteX34" fmla="*/ 864066 w 2441196"/>
                <a:gd name="connsiteY34" fmla="*/ 2365696 h 2634143"/>
                <a:gd name="connsiteX35" fmla="*/ 771787 w 2441196"/>
                <a:gd name="connsiteY35" fmla="*/ 2357307 h 2634143"/>
                <a:gd name="connsiteX36" fmla="*/ 763398 w 2441196"/>
                <a:gd name="connsiteY36" fmla="*/ 2382474 h 2634143"/>
                <a:gd name="connsiteX37" fmla="*/ 696286 w 2441196"/>
                <a:gd name="connsiteY37" fmla="*/ 2390863 h 2634143"/>
                <a:gd name="connsiteX38" fmla="*/ 687897 w 2441196"/>
                <a:gd name="connsiteY38" fmla="*/ 2315362 h 2634143"/>
                <a:gd name="connsiteX39" fmla="*/ 637563 w 2441196"/>
                <a:gd name="connsiteY39" fmla="*/ 2290195 h 2634143"/>
                <a:gd name="connsiteX40" fmla="*/ 587229 w 2441196"/>
                <a:gd name="connsiteY40" fmla="*/ 2306973 h 2634143"/>
                <a:gd name="connsiteX41" fmla="*/ 570451 w 2441196"/>
                <a:gd name="connsiteY41" fmla="*/ 2256639 h 2634143"/>
                <a:gd name="connsiteX42" fmla="*/ 587229 w 2441196"/>
                <a:gd name="connsiteY42" fmla="*/ 2206305 h 2634143"/>
                <a:gd name="connsiteX43" fmla="*/ 562062 w 2441196"/>
                <a:gd name="connsiteY43" fmla="*/ 2197916 h 2634143"/>
                <a:gd name="connsiteX44" fmla="*/ 486561 w 2441196"/>
                <a:gd name="connsiteY44" fmla="*/ 2223083 h 2634143"/>
                <a:gd name="connsiteX45" fmla="*/ 453006 w 2441196"/>
                <a:gd name="connsiteY45" fmla="*/ 2147582 h 2634143"/>
                <a:gd name="connsiteX46" fmla="*/ 402672 w 2441196"/>
                <a:gd name="connsiteY46" fmla="*/ 2206305 h 2634143"/>
                <a:gd name="connsiteX47" fmla="*/ 394283 w 2441196"/>
                <a:gd name="connsiteY47" fmla="*/ 2231472 h 2634143"/>
                <a:gd name="connsiteX48" fmla="*/ 360727 w 2441196"/>
                <a:gd name="connsiteY48" fmla="*/ 2197916 h 2634143"/>
                <a:gd name="connsiteX49" fmla="*/ 377505 w 2441196"/>
                <a:gd name="connsiteY49" fmla="*/ 2147582 h 2634143"/>
                <a:gd name="connsiteX50" fmla="*/ 369116 w 2441196"/>
                <a:gd name="connsiteY50" fmla="*/ 2114026 h 2634143"/>
                <a:gd name="connsiteX51" fmla="*/ 343949 w 2441196"/>
                <a:gd name="connsiteY51" fmla="*/ 2122415 h 2634143"/>
                <a:gd name="connsiteX52" fmla="*/ 327171 w 2441196"/>
                <a:gd name="connsiteY52" fmla="*/ 2172749 h 2634143"/>
                <a:gd name="connsiteX53" fmla="*/ 318782 w 2441196"/>
                <a:gd name="connsiteY53" fmla="*/ 2197916 h 2634143"/>
                <a:gd name="connsiteX54" fmla="*/ 268448 w 2441196"/>
                <a:gd name="connsiteY54" fmla="*/ 2214694 h 2634143"/>
                <a:gd name="connsiteX55" fmla="*/ 243281 w 2441196"/>
                <a:gd name="connsiteY55" fmla="*/ 2197916 h 2634143"/>
                <a:gd name="connsiteX56" fmla="*/ 184558 w 2441196"/>
                <a:gd name="connsiteY56" fmla="*/ 2139193 h 2634143"/>
                <a:gd name="connsiteX57" fmla="*/ 134224 w 2441196"/>
                <a:gd name="connsiteY57" fmla="*/ 2122415 h 2634143"/>
                <a:gd name="connsiteX58" fmla="*/ 125835 w 2441196"/>
                <a:gd name="connsiteY58" fmla="*/ 2097248 h 2634143"/>
                <a:gd name="connsiteX59" fmla="*/ 117446 w 2441196"/>
                <a:gd name="connsiteY59" fmla="*/ 2055303 h 2634143"/>
                <a:gd name="connsiteX60" fmla="*/ 58723 w 2441196"/>
                <a:gd name="connsiteY60" fmla="*/ 2063692 h 2634143"/>
                <a:gd name="connsiteX61" fmla="*/ 33556 w 2441196"/>
                <a:gd name="connsiteY61" fmla="*/ 2072081 h 2634143"/>
                <a:gd name="connsiteX62" fmla="*/ 8389 w 2441196"/>
                <a:gd name="connsiteY62" fmla="*/ 2021747 h 2634143"/>
                <a:gd name="connsiteX63" fmla="*/ 16778 w 2441196"/>
                <a:gd name="connsiteY63" fmla="*/ 1996580 h 2634143"/>
                <a:gd name="connsiteX64" fmla="*/ 0 w 2441196"/>
                <a:gd name="connsiteY64" fmla="*/ 1946246 h 2634143"/>
                <a:gd name="connsiteX65" fmla="*/ 8389 w 2441196"/>
                <a:gd name="connsiteY65" fmla="*/ 1879134 h 2634143"/>
                <a:gd name="connsiteX66" fmla="*/ 33556 w 2441196"/>
                <a:gd name="connsiteY66" fmla="*/ 1862356 h 2634143"/>
                <a:gd name="connsiteX67" fmla="*/ 41945 w 2441196"/>
                <a:gd name="connsiteY67" fmla="*/ 1828800 h 2634143"/>
                <a:gd name="connsiteX68" fmla="*/ 914400 w 2441196"/>
                <a:gd name="connsiteY68" fmla="*/ 671119 h 2634143"/>
                <a:gd name="connsiteX69" fmla="*/ 922789 w 2441196"/>
                <a:gd name="connsiteY69" fmla="*/ 0 h 2634143"/>
                <a:gd name="connsiteX0" fmla="*/ 922789 w 2441196"/>
                <a:gd name="connsiteY0" fmla="*/ 0 h 2634143"/>
                <a:gd name="connsiteX1" fmla="*/ 2441196 w 2441196"/>
                <a:gd name="connsiteY1" fmla="*/ 67112 h 2634143"/>
                <a:gd name="connsiteX2" fmla="*/ 2424418 w 2441196"/>
                <a:gd name="connsiteY2" fmla="*/ 931178 h 2634143"/>
                <a:gd name="connsiteX3" fmla="*/ 1988190 w 2441196"/>
                <a:gd name="connsiteY3" fmla="*/ 2105339 h 2634143"/>
                <a:gd name="connsiteX4" fmla="*/ 1803633 w 2441196"/>
                <a:gd name="connsiteY4" fmla="*/ 2508308 h 2634143"/>
                <a:gd name="connsiteX5" fmla="*/ 1795244 w 2441196"/>
                <a:gd name="connsiteY5" fmla="*/ 2206304 h 2634143"/>
                <a:gd name="connsiteX6" fmla="*/ 1719743 w 2441196"/>
                <a:gd name="connsiteY6" fmla="*/ 2441196 h 2634143"/>
                <a:gd name="connsiteX7" fmla="*/ 1694576 w 2441196"/>
                <a:gd name="connsiteY7" fmla="*/ 2432807 h 2634143"/>
                <a:gd name="connsiteX8" fmla="*/ 1669409 w 2441196"/>
                <a:gd name="connsiteY8" fmla="*/ 2416029 h 2634143"/>
                <a:gd name="connsiteX9" fmla="*/ 1635853 w 2441196"/>
                <a:gd name="connsiteY9" fmla="*/ 2407640 h 2634143"/>
                <a:gd name="connsiteX10" fmla="*/ 1610686 w 2441196"/>
                <a:gd name="connsiteY10" fmla="*/ 2399251 h 2634143"/>
                <a:gd name="connsiteX11" fmla="*/ 1560352 w 2441196"/>
                <a:gd name="connsiteY11" fmla="*/ 2432807 h 2634143"/>
                <a:gd name="connsiteX12" fmla="*/ 1577130 w 2441196"/>
                <a:gd name="connsiteY12" fmla="*/ 2483141 h 2634143"/>
                <a:gd name="connsiteX13" fmla="*/ 1551963 w 2441196"/>
                <a:gd name="connsiteY13" fmla="*/ 2499919 h 2634143"/>
                <a:gd name="connsiteX14" fmla="*/ 1535185 w 2441196"/>
                <a:gd name="connsiteY14" fmla="*/ 2525086 h 2634143"/>
                <a:gd name="connsiteX15" fmla="*/ 1510018 w 2441196"/>
                <a:gd name="connsiteY15" fmla="*/ 2533475 h 2634143"/>
                <a:gd name="connsiteX16" fmla="*/ 1451295 w 2441196"/>
                <a:gd name="connsiteY16" fmla="*/ 2592198 h 2634143"/>
                <a:gd name="connsiteX17" fmla="*/ 1400961 w 2441196"/>
                <a:gd name="connsiteY17" fmla="*/ 2567031 h 2634143"/>
                <a:gd name="connsiteX18" fmla="*/ 1375795 w 2441196"/>
                <a:gd name="connsiteY18" fmla="*/ 2550253 h 2634143"/>
                <a:gd name="connsiteX19" fmla="*/ 1359017 w 2441196"/>
                <a:gd name="connsiteY19" fmla="*/ 2575420 h 2634143"/>
                <a:gd name="connsiteX20" fmla="*/ 1342239 w 2441196"/>
                <a:gd name="connsiteY20" fmla="*/ 2625754 h 2634143"/>
                <a:gd name="connsiteX21" fmla="*/ 1317072 w 2441196"/>
                <a:gd name="connsiteY21" fmla="*/ 2634143 h 2634143"/>
                <a:gd name="connsiteX22" fmla="*/ 1233182 w 2441196"/>
                <a:gd name="connsiteY22" fmla="*/ 2608976 h 2634143"/>
                <a:gd name="connsiteX23" fmla="*/ 1224793 w 2441196"/>
                <a:gd name="connsiteY23" fmla="*/ 2541864 h 2634143"/>
                <a:gd name="connsiteX24" fmla="*/ 1249960 w 2441196"/>
                <a:gd name="connsiteY24" fmla="*/ 2533475 h 2634143"/>
                <a:gd name="connsiteX25" fmla="*/ 1224793 w 2441196"/>
                <a:gd name="connsiteY25" fmla="*/ 2516697 h 2634143"/>
                <a:gd name="connsiteX26" fmla="*/ 1132514 w 2441196"/>
                <a:gd name="connsiteY26" fmla="*/ 2499919 h 2634143"/>
                <a:gd name="connsiteX27" fmla="*/ 1090569 w 2441196"/>
                <a:gd name="connsiteY27" fmla="*/ 2432807 h 2634143"/>
                <a:gd name="connsiteX28" fmla="*/ 1015068 w 2441196"/>
                <a:gd name="connsiteY28" fmla="*/ 2424418 h 2634143"/>
                <a:gd name="connsiteX29" fmla="*/ 989901 w 2441196"/>
                <a:gd name="connsiteY29" fmla="*/ 2416029 h 2634143"/>
                <a:gd name="connsiteX30" fmla="*/ 981512 w 2441196"/>
                <a:gd name="connsiteY30" fmla="*/ 2441196 h 2634143"/>
                <a:gd name="connsiteX31" fmla="*/ 956345 w 2441196"/>
                <a:gd name="connsiteY31" fmla="*/ 2432807 h 2634143"/>
                <a:gd name="connsiteX32" fmla="*/ 931178 w 2441196"/>
                <a:gd name="connsiteY32" fmla="*/ 2416029 h 2634143"/>
                <a:gd name="connsiteX33" fmla="*/ 880844 w 2441196"/>
                <a:gd name="connsiteY33" fmla="*/ 2390863 h 2634143"/>
                <a:gd name="connsiteX34" fmla="*/ 864066 w 2441196"/>
                <a:gd name="connsiteY34" fmla="*/ 2365696 h 2634143"/>
                <a:gd name="connsiteX35" fmla="*/ 771787 w 2441196"/>
                <a:gd name="connsiteY35" fmla="*/ 2357307 h 2634143"/>
                <a:gd name="connsiteX36" fmla="*/ 763398 w 2441196"/>
                <a:gd name="connsiteY36" fmla="*/ 2382474 h 2634143"/>
                <a:gd name="connsiteX37" fmla="*/ 696286 w 2441196"/>
                <a:gd name="connsiteY37" fmla="*/ 2390863 h 2634143"/>
                <a:gd name="connsiteX38" fmla="*/ 687897 w 2441196"/>
                <a:gd name="connsiteY38" fmla="*/ 2315362 h 2634143"/>
                <a:gd name="connsiteX39" fmla="*/ 637563 w 2441196"/>
                <a:gd name="connsiteY39" fmla="*/ 2290195 h 2634143"/>
                <a:gd name="connsiteX40" fmla="*/ 587229 w 2441196"/>
                <a:gd name="connsiteY40" fmla="*/ 2306973 h 2634143"/>
                <a:gd name="connsiteX41" fmla="*/ 570451 w 2441196"/>
                <a:gd name="connsiteY41" fmla="*/ 2256639 h 2634143"/>
                <a:gd name="connsiteX42" fmla="*/ 587229 w 2441196"/>
                <a:gd name="connsiteY42" fmla="*/ 2206305 h 2634143"/>
                <a:gd name="connsiteX43" fmla="*/ 562062 w 2441196"/>
                <a:gd name="connsiteY43" fmla="*/ 2197916 h 2634143"/>
                <a:gd name="connsiteX44" fmla="*/ 486561 w 2441196"/>
                <a:gd name="connsiteY44" fmla="*/ 2223083 h 2634143"/>
                <a:gd name="connsiteX45" fmla="*/ 453006 w 2441196"/>
                <a:gd name="connsiteY45" fmla="*/ 2147582 h 2634143"/>
                <a:gd name="connsiteX46" fmla="*/ 402672 w 2441196"/>
                <a:gd name="connsiteY46" fmla="*/ 2206305 h 2634143"/>
                <a:gd name="connsiteX47" fmla="*/ 394283 w 2441196"/>
                <a:gd name="connsiteY47" fmla="*/ 2231472 h 2634143"/>
                <a:gd name="connsiteX48" fmla="*/ 360727 w 2441196"/>
                <a:gd name="connsiteY48" fmla="*/ 2197916 h 2634143"/>
                <a:gd name="connsiteX49" fmla="*/ 377505 w 2441196"/>
                <a:gd name="connsiteY49" fmla="*/ 2147582 h 2634143"/>
                <a:gd name="connsiteX50" fmla="*/ 369116 w 2441196"/>
                <a:gd name="connsiteY50" fmla="*/ 2114026 h 2634143"/>
                <a:gd name="connsiteX51" fmla="*/ 343949 w 2441196"/>
                <a:gd name="connsiteY51" fmla="*/ 2122415 h 2634143"/>
                <a:gd name="connsiteX52" fmla="*/ 327171 w 2441196"/>
                <a:gd name="connsiteY52" fmla="*/ 2172749 h 2634143"/>
                <a:gd name="connsiteX53" fmla="*/ 318782 w 2441196"/>
                <a:gd name="connsiteY53" fmla="*/ 2197916 h 2634143"/>
                <a:gd name="connsiteX54" fmla="*/ 268448 w 2441196"/>
                <a:gd name="connsiteY54" fmla="*/ 2214694 h 2634143"/>
                <a:gd name="connsiteX55" fmla="*/ 243281 w 2441196"/>
                <a:gd name="connsiteY55" fmla="*/ 2197916 h 2634143"/>
                <a:gd name="connsiteX56" fmla="*/ 184558 w 2441196"/>
                <a:gd name="connsiteY56" fmla="*/ 2139193 h 2634143"/>
                <a:gd name="connsiteX57" fmla="*/ 134224 w 2441196"/>
                <a:gd name="connsiteY57" fmla="*/ 2122415 h 2634143"/>
                <a:gd name="connsiteX58" fmla="*/ 125835 w 2441196"/>
                <a:gd name="connsiteY58" fmla="*/ 2097248 h 2634143"/>
                <a:gd name="connsiteX59" fmla="*/ 117446 w 2441196"/>
                <a:gd name="connsiteY59" fmla="*/ 2055303 h 2634143"/>
                <a:gd name="connsiteX60" fmla="*/ 58723 w 2441196"/>
                <a:gd name="connsiteY60" fmla="*/ 2063692 h 2634143"/>
                <a:gd name="connsiteX61" fmla="*/ 33556 w 2441196"/>
                <a:gd name="connsiteY61" fmla="*/ 2072081 h 2634143"/>
                <a:gd name="connsiteX62" fmla="*/ 8389 w 2441196"/>
                <a:gd name="connsiteY62" fmla="*/ 2021747 h 2634143"/>
                <a:gd name="connsiteX63" fmla="*/ 16778 w 2441196"/>
                <a:gd name="connsiteY63" fmla="*/ 1996580 h 2634143"/>
                <a:gd name="connsiteX64" fmla="*/ 0 w 2441196"/>
                <a:gd name="connsiteY64" fmla="*/ 1946246 h 2634143"/>
                <a:gd name="connsiteX65" fmla="*/ 8389 w 2441196"/>
                <a:gd name="connsiteY65" fmla="*/ 1879134 h 2634143"/>
                <a:gd name="connsiteX66" fmla="*/ 33556 w 2441196"/>
                <a:gd name="connsiteY66" fmla="*/ 1862356 h 2634143"/>
                <a:gd name="connsiteX67" fmla="*/ 41945 w 2441196"/>
                <a:gd name="connsiteY67" fmla="*/ 1828800 h 2634143"/>
                <a:gd name="connsiteX68" fmla="*/ 914400 w 2441196"/>
                <a:gd name="connsiteY68" fmla="*/ 671119 h 2634143"/>
                <a:gd name="connsiteX69" fmla="*/ 922789 w 2441196"/>
                <a:gd name="connsiteY69" fmla="*/ 0 h 2634143"/>
                <a:gd name="connsiteX0" fmla="*/ 922789 w 2441196"/>
                <a:gd name="connsiteY0" fmla="*/ 0 h 2634143"/>
                <a:gd name="connsiteX1" fmla="*/ 2441196 w 2441196"/>
                <a:gd name="connsiteY1" fmla="*/ 67112 h 2634143"/>
                <a:gd name="connsiteX2" fmla="*/ 2424418 w 2441196"/>
                <a:gd name="connsiteY2" fmla="*/ 931178 h 2634143"/>
                <a:gd name="connsiteX3" fmla="*/ 1988190 w 2441196"/>
                <a:gd name="connsiteY3" fmla="*/ 2105339 h 2634143"/>
                <a:gd name="connsiteX4" fmla="*/ 1803633 w 2441196"/>
                <a:gd name="connsiteY4" fmla="*/ 2508308 h 2634143"/>
                <a:gd name="connsiteX5" fmla="*/ 1761688 w 2441196"/>
                <a:gd name="connsiteY5" fmla="*/ 2449585 h 2634143"/>
                <a:gd name="connsiteX6" fmla="*/ 1719743 w 2441196"/>
                <a:gd name="connsiteY6" fmla="*/ 2441196 h 2634143"/>
                <a:gd name="connsiteX7" fmla="*/ 1694576 w 2441196"/>
                <a:gd name="connsiteY7" fmla="*/ 2432807 h 2634143"/>
                <a:gd name="connsiteX8" fmla="*/ 1669409 w 2441196"/>
                <a:gd name="connsiteY8" fmla="*/ 2416029 h 2634143"/>
                <a:gd name="connsiteX9" fmla="*/ 1635853 w 2441196"/>
                <a:gd name="connsiteY9" fmla="*/ 2407640 h 2634143"/>
                <a:gd name="connsiteX10" fmla="*/ 1610686 w 2441196"/>
                <a:gd name="connsiteY10" fmla="*/ 2399251 h 2634143"/>
                <a:gd name="connsiteX11" fmla="*/ 1560352 w 2441196"/>
                <a:gd name="connsiteY11" fmla="*/ 2432807 h 2634143"/>
                <a:gd name="connsiteX12" fmla="*/ 1577130 w 2441196"/>
                <a:gd name="connsiteY12" fmla="*/ 2483141 h 2634143"/>
                <a:gd name="connsiteX13" fmla="*/ 1551963 w 2441196"/>
                <a:gd name="connsiteY13" fmla="*/ 2499919 h 2634143"/>
                <a:gd name="connsiteX14" fmla="*/ 1535185 w 2441196"/>
                <a:gd name="connsiteY14" fmla="*/ 2525086 h 2634143"/>
                <a:gd name="connsiteX15" fmla="*/ 1510018 w 2441196"/>
                <a:gd name="connsiteY15" fmla="*/ 2533475 h 2634143"/>
                <a:gd name="connsiteX16" fmla="*/ 1451295 w 2441196"/>
                <a:gd name="connsiteY16" fmla="*/ 2592198 h 2634143"/>
                <a:gd name="connsiteX17" fmla="*/ 1400961 w 2441196"/>
                <a:gd name="connsiteY17" fmla="*/ 2567031 h 2634143"/>
                <a:gd name="connsiteX18" fmla="*/ 1375795 w 2441196"/>
                <a:gd name="connsiteY18" fmla="*/ 2550253 h 2634143"/>
                <a:gd name="connsiteX19" fmla="*/ 1359017 w 2441196"/>
                <a:gd name="connsiteY19" fmla="*/ 2575420 h 2634143"/>
                <a:gd name="connsiteX20" fmla="*/ 1342239 w 2441196"/>
                <a:gd name="connsiteY20" fmla="*/ 2625754 h 2634143"/>
                <a:gd name="connsiteX21" fmla="*/ 1317072 w 2441196"/>
                <a:gd name="connsiteY21" fmla="*/ 2634143 h 2634143"/>
                <a:gd name="connsiteX22" fmla="*/ 1233182 w 2441196"/>
                <a:gd name="connsiteY22" fmla="*/ 2608976 h 2634143"/>
                <a:gd name="connsiteX23" fmla="*/ 1224793 w 2441196"/>
                <a:gd name="connsiteY23" fmla="*/ 2541864 h 2634143"/>
                <a:gd name="connsiteX24" fmla="*/ 1249960 w 2441196"/>
                <a:gd name="connsiteY24" fmla="*/ 2533475 h 2634143"/>
                <a:gd name="connsiteX25" fmla="*/ 1224793 w 2441196"/>
                <a:gd name="connsiteY25" fmla="*/ 2516697 h 2634143"/>
                <a:gd name="connsiteX26" fmla="*/ 1132514 w 2441196"/>
                <a:gd name="connsiteY26" fmla="*/ 2499919 h 2634143"/>
                <a:gd name="connsiteX27" fmla="*/ 1090569 w 2441196"/>
                <a:gd name="connsiteY27" fmla="*/ 2432807 h 2634143"/>
                <a:gd name="connsiteX28" fmla="*/ 1015068 w 2441196"/>
                <a:gd name="connsiteY28" fmla="*/ 2424418 h 2634143"/>
                <a:gd name="connsiteX29" fmla="*/ 989901 w 2441196"/>
                <a:gd name="connsiteY29" fmla="*/ 2416029 h 2634143"/>
                <a:gd name="connsiteX30" fmla="*/ 981512 w 2441196"/>
                <a:gd name="connsiteY30" fmla="*/ 2441196 h 2634143"/>
                <a:gd name="connsiteX31" fmla="*/ 956345 w 2441196"/>
                <a:gd name="connsiteY31" fmla="*/ 2432807 h 2634143"/>
                <a:gd name="connsiteX32" fmla="*/ 931178 w 2441196"/>
                <a:gd name="connsiteY32" fmla="*/ 2416029 h 2634143"/>
                <a:gd name="connsiteX33" fmla="*/ 880844 w 2441196"/>
                <a:gd name="connsiteY33" fmla="*/ 2390863 h 2634143"/>
                <a:gd name="connsiteX34" fmla="*/ 864066 w 2441196"/>
                <a:gd name="connsiteY34" fmla="*/ 2365696 h 2634143"/>
                <a:gd name="connsiteX35" fmla="*/ 771787 w 2441196"/>
                <a:gd name="connsiteY35" fmla="*/ 2357307 h 2634143"/>
                <a:gd name="connsiteX36" fmla="*/ 763398 w 2441196"/>
                <a:gd name="connsiteY36" fmla="*/ 2382474 h 2634143"/>
                <a:gd name="connsiteX37" fmla="*/ 696286 w 2441196"/>
                <a:gd name="connsiteY37" fmla="*/ 2390863 h 2634143"/>
                <a:gd name="connsiteX38" fmla="*/ 687897 w 2441196"/>
                <a:gd name="connsiteY38" fmla="*/ 2315362 h 2634143"/>
                <a:gd name="connsiteX39" fmla="*/ 637563 w 2441196"/>
                <a:gd name="connsiteY39" fmla="*/ 2290195 h 2634143"/>
                <a:gd name="connsiteX40" fmla="*/ 587229 w 2441196"/>
                <a:gd name="connsiteY40" fmla="*/ 2306973 h 2634143"/>
                <a:gd name="connsiteX41" fmla="*/ 570451 w 2441196"/>
                <a:gd name="connsiteY41" fmla="*/ 2256639 h 2634143"/>
                <a:gd name="connsiteX42" fmla="*/ 587229 w 2441196"/>
                <a:gd name="connsiteY42" fmla="*/ 2206305 h 2634143"/>
                <a:gd name="connsiteX43" fmla="*/ 562062 w 2441196"/>
                <a:gd name="connsiteY43" fmla="*/ 2197916 h 2634143"/>
                <a:gd name="connsiteX44" fmla="*/ 486561 w 2441196"/>
                <a:gd name="connsiteY44" fmla="*/ 2223083 h 2634143"/>
                <a:gd name="connsiteX45" fmla="*/ 453006 w 2441196"/>
                <a:gd name="connsiteY45" fmla="*/ 2147582 h 2634143"/>
                <a:gd name="connsiteX46" fmla="*/ 402672 w 2441196"/>
                <a:gd name="connsiteY46" fmla="*/ 2206305 h 2634143"/>
                <a:gd name="connsiteX47" fmla="*/ 394283 w 2441196"/>
                <a:gd name="connsiteY47" fmla="*/ 2231472 h 2634143"/>
                <a:gd name="connsiteX48" fmla="*/ 360727 w 2441196"/>
                <a:gd name="connsiteY48" fmla="*/ 2197916 h 2634143"/>
                <a:gd name="connsiteX49" fmla="*/ 377505 w 2441196"/>
                <a:gd name="connsiteY49" fmla="*/ 2147582 h 2634143"/>
                <a:gd name="connsiteX50" fmla="*/ 369116 w 2441196"/>
                <a:gd name="connsiteY50" fmla="*/ 2114026 h 2634143"/>
                <a:gd name="connsiteX51" fmla="*/ 343949 w 2441196"/>
                <a:gd name="connsiteY51" fmla="*/ 2122415 h 2634143"/>
                <a:gd name="connsiteX52" fmla="*/ 327171 w 2441196"/>
                <a:gd name="connsiteY52" fmla="*/ 2172749 h 2634143"/>
                <a:gd name="connsiteX53" fmla="*/ 318782 w 2441196"/>
                <a:gd name="connsiteY53" fmla="*/ 2197916 h 2634143"/>
                <a:gd name="connsiteX54" fmla="*/ 268448 w 2441196"/>
                <a:gd name="connsiteY54" fmla="*/ 2214694 h 2634143"/>
                <a:gd name="connsiteX55" fmla="*/ 243281 w 2441196"/>
                <a:gd name="connsiteY55" fmla="*/ 2197916 h 2634143"/>
                <a:gd name="connsiteX56" fmla="*/ 184558 w 2441196"/>
                <a:gd name="connsiteY56" fmla="*/ 2139193 h 2634143"/>
                <a:gd name="connsiteX57" fmla="*/ 134224 w 2441196"/>
                <a:gd name="connsiteY57" fmla="*/ 2122415 h 2634143"/>
                <a:gd name="connsiteX58" fmla="*/ 125835 w 2441196"/>
                <a:gd name="connsiteY58" fmla="*/ 2097248 h 2634143"/>
                <a:gd name="connsiteX59" fmla="*/ 117446 w 2441196"/>
                <a:gd name="connsiteY59" fmla="*/ 2055303 h 2634143"/>
                <a:gd name="connsiteX60" fmla="*/ 58723 w 2441196"/>
                <a:gd name="connsiteY60" fmla="*/ 2063692 h 2634143"/>
                <a:gd name="connsiteX61" fmla="*/ 33556 w 2441196"/>
                <a:gd name="connsiteY61" fmla="*/ 2072081 h 2634143"/>
                <a:gd name="connsiteX62" fmla="*/ 8389 w 2441196"/>
                <a:gd name="connsiteY62" fmla="*/ 2021747 h 2634143"/>
                <a:gd name="connsiteX63" fmla="*/ 16778 w 2441196"/>
                <a:gd name="connsiteY63" fmla="*/ 1996580 h 2634143"/>
                <a:gd name="connsiteX64" fmla="*/ 0 w 2441196"/>
                <a:gd name="connsiteY64" fmla="*/ 1946246 h 2634143"/>
                <a:gd name="connsiteX65" fmla="*/ 8389 w 2441196"/>
                <a:gd name="connsiteY65" fmla="*/ 1879134 h 2634143"/>
                <a:gd name="connsiteX66" fmla="*/ 33556 w 2441196"/>
                <a:gd name="connsiteY66" fmla="*/ 1862356 h 2634143"/>
                <a:gd name="connsiteX67" fmla="*/ 41945 w 2441196"/>
                <a:gd name="connsiteY67" fmla="*/ 1828800 h 2634143"/>
                <a:gd name="connsiteX68" fmla="*/ 914400 w 2441196"/>
                <a:gd name="connsiteY68" fmla="*/ 671119 h 2634143"/>
                <a:gd name="connsiteX69" fmla="*/ 922789 w 2441196"/>
                <a:gd name="connsiteY69" fmla="*/ 0 h 263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441196" h="2634143">
                  <a:moveTo>
                    <a:pt x="922789" y="0"/>
                  </a:moveTo>
                  <a:lnTo>
                    <a:pt x="2441196" y="67112"/>
                  </a:lnTo>
                  <a:lnTo>
                    <a:pt x="2424418" y="931178"/>
                  </a:lnTo>
                  <a:cubicBezTo>
                    <a:pt x="2270620" y="1305787"/>
                    <a:pt x="2141988" y="1730730"/>
                    <a:pt x="1988190" y="2105339"/>
                  </a:cubicBezTo>
                  <a:lnTo>
                    <a:pt x="1803633" y="2508308"/>
                  </a:lnTo>
                  <a:lnTo>
                    <a:pt x="1761688" y="2449585"/>
                  </a:lnTo>
                  <a:cubicBezTo>
                    <a:pt x="1747706" y="2430011"/>
                    <a:pt x="1730928" y="2443992"/>
                    <a:pt x="1719743" y="2441196"/>
                  </a:cubicBezTo>
                  <a:cubicBezTo>
                    <a:pt x="1708558" y="2438400"/>
                    <a:pt x="1702485" y="2436762"/>
                    <a:pt x="1694576" y="2432807"/>
                  </a:cubicBezTo>
                  <a:cubicBezTo>
                    <a:pt x="1685558" y="2428298"/>
                    <a:pt x="1678676" y="2420001"/>
                    <a:pt x="1669409" y="2416029"/>
                  </a:cubicBezTo>
                  <a:cubicBezTo>
                    <a:pt x="1658812" y="2411487"/>
                    <a:pt x="1646939" y="2410807"/>
                    <a:pt x="1635853" y="2407640"/>
                  </a:cubicBezTo>
                  <a:cubicBezTo>
                    <a:pt x="1627350" y="2405211"/>
                    <a:pt x="1619075" y="2402047"/>
                    <a:pt x="1610686" y="2399251"/>
                  </a:cubicBezTo>
                  <a:cubicBezTo>
                    <a:pt x="1593849" y="2403460"/>
                    <a:pt x="1560352" y="2403840"/>
                    <a:pt x="1560352" y="2432807"/>
                  </a:cubicBezTo>
                  <a:cubicBezTo>
                    <a:pt x="1560352" y="2450493"/>
                    <a:pt x="1577130" y="2483141"/>
                    <a:pt x="1577130" y="2483141"/>
                  </a:cubicBezTo>
                  <a:cubicBezTo>
                    <a:pt x="1568741" y="2488734"/>
                    <a:pt x="1559092" y="2492790"/>
                    <a:pt x="1551963" y="2499919"/>
                  </a:cubicBezTo>
                  <a:cubicBezTo>
                    <a:pt x="1544834" y="2507048"/>
                    <a:pt x="1543058" y="2518788"/>
                    <a:pt x="1535185" y="2525086"/>
                  </a:cubicBezTo>
                  <a:cubicBezTo>
                    <a:pt x="1528280" y="2530610"/>
                    <a:pt x="1518407" y="2530679"/>
                    <a:pt x="1510018" y="2533475"/>
                  </a:cubicBezTo>
                  <a:cubicBezTo>
                    <a:pt x="1471557" y="2591167"/>
                    <a:pt x="1495592" y="2577432"/>
                    <a:pt x="1451295" y="2592198"/>
                  </a:cubicBezTo>
                  <a:cubicBezTo>
                    <a:pt x="1379165" y="2544111"/>
                    <a:pt x="1470429" y="2601766"/>
                    <a:pt x="1400961" y="2567031"/>
                  </a:cubicBezTo>
                  <a:cubicBezTo>
                    <a:pt x="1391943" y="2562522"/>
                    <a:pt x="1384184" y="2555846"/>
                    <a:pt x="1375795" y="2550253"/>
                  </a:cubicBezTo>
                  <a:cubicBezTo>
                    <a:pt x="1370202" y="2558642"/>
                    <a:pt x="1363112" y="2566207"/>
                    <a:pt x="1359017" y="2575420"/>
                  </a:cubicBezTo>
                  <a:cubicBezTo>
                    <a:pt x="1351834" y="2591581"/>
                    <a:pt x="1359017" y="2620161"/>
                    <a:pt x="1342239" y="2625754"/>
                  </a:cubicBezTo>
                  <a:lnTo>
                    <a:pt x="1317072" y="2634143"/>
                  </a:lnTo>
                  <a:cubicBezTo>
                    <a:pt x="1255800" y="2613719"/>
                    <a:pt x="1283896" y="2621654"/>
                    <a:pt x="1233182" y="2608976"/>
                  </a:cubicBezTo>
                  <a:cubicBezTo>
                    <a:pt x="1217047" y="2584773"/>
                    <a:pt x="1202333" y="2575554"/>
                    <a:pt x="1224793" y="2541864"/>
                  </a:cubicBezTo>
                  <a:cubicBezTo>
                    <a:pt x="1229698" y="2534506"/>
                    <a:pt x="1241571" y="2536271"/>
                    <a:pt x="1249960" y="2533475"/>
                  </a:cubicBezTo>
                  <a:cubicBezTo>
                    <a:pt x="1241571" y="2527882"/>
                    <a:pt x="1233811" y="2521206"/>
                    <a:pt x="1224793" y="2516697"/>
                  </a:cubicBezTo>
                  <a:cubicBezTo>
                    <a:pt x="1198929" y="2503765"/>
                    <a:pt x="1155648" y="2502811"/>
                    <a:pt x="1132514" y="2499919"/>
                  </a:cubicBezTo>
                  <a:cubicBezTo>
                    <a:pt x="1112548" y="2440020"/>
                    <a:pt x="1130451" y="2459395"/>
                    <a:pt x="1090569" y="2432807"/>
                  </a:cubicBezTo>
                  <a:cubicBezTo>
                    <a:pt x="1048624" y="2446789"/>
                    <a:pt x="1073791" y="2443992"/>
                    <a:pt x="1015068" y="2424418"/>
                  </a:cubicBezTo>
                  <a:lnTo>
                    <a:pt x="989901" y="2416029"/>
                  </a:lnTo>
                  <a:cubicBezTo>
                    <a:pt x="987105" y="2424418"/>
                    <a:pt x="989421" y="2437241"/>
                    <a:pt x="981512" y="2441196"/>
                  </a:cubicBezTo>
                  <a:cubicBezTo>
                    <a:pt x="973603" y="2445151"/>
                    <a:pt x="964254" y="2436762"/>
                    <a:pt x="956345" y="2432807"/>
                  </a:cubicBezTo>
                  <a:cubicBezTo>
                    <a:pt x="947327" y="2428298"/>
                    <a:pt x="940196" y="2420538"/>
                    <a:pt x="931178" y="2416029"/>
                  </a:cubicBezTo>
                  <a:cubicBezTo>
                    <a:pt x="861706" y="2381293"/>
                    <a:pt x="952978" y="2438949"/>
                    <a:pt x="880844" y="2390863"/>
                  </a:cubicBezTo>
                  <a:cubicBezTo>
                    <a:pt x="875251" y="2382474"/>
                    <a:pt x="871195" y="2372825"/>
                    <a:pt x="864066" y="2365696"/>
                  </a:cubicBezTo>
                  <a:cubicBezTo>
                    <a:pt x="833156" y="2334786"/>
                    <a:pt x="819801" y="2351305"/>
                    <a:pt x="771787" y="2357307"/>
                  </a:cubicBezTo>
                  <a:cubicBezTo>
                    <a:pt x="768991" y="2365696"/>
                    <a:pt x="768922" y="2375569"/>
                    <a:pt x="763398" y="2382474"/>
                  </a:cubicBezTo>
                  <a:cubicBezTo>
                    <a:pt x="741265" y="2410139"/>
                    <a:pt x="727048" y="2397015"/>
                    <a:pt x="696286" y="2390863"/>
                  </a:cubicBezTo>
                  <a:cubicBezTo>
                    <a:pt x="676712" y="2332140"/>
                    <a:pt x="673915" y="2357307"/>
                    <a:pt x="687897" y="2315362"/>
                  </a:cubicBezTo>
                  <a:cubicBezTo>
                    <a:pt x="678001" y="2308765"/>
                    <a:pt x="652448" y="2288541"/>
                    <a:pt x="637563" y="2290195"/>
                  </a:cubicBezTo>
                  <a:cubicBezTo>
                    <a:pt x="619986" y="2292148"/>
                    <a:pt x="587229" y="2306973"/>
                    <a:pt x="587229" y="2306973"/>
                  </a:cubicBezTo>
                  <a:cubicBezTo>
                    <a:pt x="581636" y="2290195"/>
                    <a:pt x="564858" y="2273417"/>
                    <a:pt x="570451" y="2256639"/>
                  </a:cubicBezTo>
                  <a:lnTo>
                    <a:pt x="587229" y="2206305"/>
                  </a:lnTo>
                  <a:cubicBezTo>
                    <a:pt x="578840" y="2203509"/>
                    <a:pt x="570905" y="2197916"/>
                    <a:pt x="562062" y="2197916"/>
                  </a:cubicBezTo>
                  <a:cubicBezTo>
                    <a:pt x="516853" y="2197916"/>
                    <a:pt x="516948" y="2202825"/>
                    <a:pt x="486561" y="2223083"/>
                  </a:cubicBezTo>
                  <a:cubicBezTo>
                    <a:pt x="466596" y="2163184"/>
                    <a:pt x="479594" y="2187464"/>
                    <a:pt x="453006" y="2147582"/>
                  </a:cubicBezTo>
                  <a:cubicBezTo>
                    <a:pt x="402292" y="2160260"/>
                    <a:pt x="423096" y="2145033"/>
                    <a:pt x="402672" y="2206305"/>
                  </a:cubicBezTo>
                  <a:lnTo>
                    <a:pt x="394283" y="2231472"/>
                  </a:lnTo>
                  <a:cubicBezTo>
                    <a:pt x="375108" y="2225080"/>
                    <a:pt x="357531" y="2226678"/>
                    <a:pt x="360727" y="2197916"/>
                  </a:cubicBezTo>
                  <a:cubicBezTo>
                    <a:pt x="362680" y="2180339"/>
                    <a:pt x="377505" y="2147582"/>
                    <a:pt x="377505" y="2147582"/>
                  </a:cubicBezTo>
                  <a:cubicBezTo>
                    <a:pt x="374709" y="2136397"/>
                    <a:pt x="378340" y="2120944"/>
                    <a:pt x="369116" y="2114026"/>
                  </a:cubicBezTo>
                  <a:cubicBezTo>
                    <a:pt x="362042" y="2108720"/>
                    <a:pt x="349089" y="2115219"/>
                    <a:pt x="343949" y="2122415"/>
                  </a:cubicBezTo>
                  <a:cubicBezTo>
                    <a:pt x="333669" y="2136806"/>
                    <a:pt x="332764" y="2155971"/>
                    <a:pt x="327171" y="2172749"/>
                  </a:cubicBezTo>
                  <a:cubicBezTo>
                    <a:pt x="324375" y="2181138"/>
                    <a:pt x="327171" y="2195120"/>
                    <a:pt x="318782" y="2197916"/>
                  </a:cubicBezTo>
                  <a:lnTo>
                    <a:pt x="268448" y="2214694"/>
                  </a:lnTo>
                  <a:cubicBezTo>
                    <a:pt x="260059" y="2209101"/>
                    <a:pt x="249579" y="2205789"/>
                    <a:pt x="243281" y="2197916"/>
                  </a:cubicBezTo>
                  <a:cubicBezTo>
                    <a:pt x="209526" y="2155723"/>
                    <a:pt x="285551" y="2172857"/>
                    <a:pt x="184558" y="2139193"/>
                  </a:cubicBezTo>
                  <a:lnTo>
                    <a:pt x="134224" y="2122415"/>
                  </a:lnTo>
                  <a:cubicBezTo>
                    <a:pt x="131428" y="2114026"/>
                    <a:pt x="127980" y="2105827"/>
                    <a:pt x="125835" y="2097248"/>
                  </a:cubicBezTo>
                  <a:cubicBezTo>
                    <a:pt x="122377" y="2083415"/>
                    <a:pt x="130199" y="2061680"/>
                    <a:pt x="117446" y="2055303"/>
                  </a:cubicBezTo>
                  <a:cubicBezTo>
                    <a:pt x="99760" y="2046460"/>
                    <a:pt x="78297" y="2060896"/>
                    <a:pt x="58723" y="2063692"/>
                  </a:cubicBezTo>
                  <a:cubicBezTo>
                    <a:pt x="50334" y="2066488"/>
                    <a:pt x="41766" y="2075365"/>
                    <a:pt x="33556" y="2072081"/>
                  </a:cubicBezTo>
                  <a:cubicBezTo>
                    <a:pt x="21047" y="2067077"/>
                    <a:pt x="11921" y="2032342"/>
                    <a:pt x="8389" y="2021747"/>
                  </a:cubicBezTo>
                  <a:cubicBezTo>
                    <a:pt x="11185" y="2013358"/>
                    <a:pt x="17755" y="2005369"/>
                    <a:pt x="16778" y="1996580"/>
                  </a:cubicBezTo>
                  <a:cubicBezTo>
                    <a:pt x="14825" y="1979003"/>
                    <a:pt x="0" y="1946246"/>
                    <a:pt x="0" y="1946246"/>
                  </a:cubicBezTo>
                  <a:cubicBezTo>
                    <a:pt x="2796" y="1923875"/>
                    <a:pt x="16" y="1900066"/>
                    <a:pt x="8389" y="1879134"/>
                  </a:cubicBezTo>
                  <a:cubicBezTo>
                    <a:pt x="12133" y="1869773"/>
                    <a:pt x="27258" y="1870229"/>
                    <a:pt x="33556" y="1862356"/>
                  </a:cubicBezTo>
                  <a:cubicBezTo>
                    <a:pt x="42829" y="1850764"/>
                    <a:pt x="41945" y="1840900"/>
                    <a:pt x="41945" y="1828800"/>
                  </a:cubicBezTo>
                  <a:lnTo>
                    <a:pt x="914400" y="671119"/>
                  </a:lnTo>
                  <a:lnTo>
                    <a:pt x="922789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5506703-A199-4C31-9CA4-75AC1B42F32B}"/>
                </a:ext>
              </a:extLst>
            </p:cNvPr>
            <p:cNvSpPr/>
            <p:nvPr/>
          </p:nvSpPr>
          <p:spPr>
            <a:xfrm>
              <a:off x="4790114" y="3448973"/>
              <a:ext cx="2869035" cy="2726422"/>
            </a:xfrm>
            <a:custGeom>
              <a:avLst/>
              <a:gdLst>
                <a:gd name="connsiteX0" fmla="*/ 2265027 w 2869035"/>
                <a:gd name="connsiteY0" fmla="*/ 2726422 h 2726422"/>
                <a:gd name="connsiteX1" fmla="*/ 75501 w 2869035"/>
                <a:gd name="connsiteY1" fmla="*/ 2701255 h 2726422"/>
                <a:gd name="connsiteX2" fmla="*/ 33556 w 2869035"/>
                <a:gd name="connsiteY2" fmla="*/ 2642532 h 2726422"/>
                <a:gd name="connsiteX3" fmla="*/ 8389 w 2869035"/>
                <a:gd name="connsiteY3" fmla="*/ 2625754 h 2726422"/>
                <a:gd name="connsiteX4" fmla="*/ 41945 w 2869035"/>
                <a:gd name="connsiteY4" fmla="*/ 2592198 h 2726422"/>
                <a:gd name="connsiteX5" fmla="*/ 58723 w 2869035"/>
                <a:gd name="connsiteY5" fmla="*/ 2567031 h 2726422"/>
                <a:gd name="connsiteX6" fmla="*/ 67112 w 2869035"/>
                <a:gd name="connsiteY6" fmla="*/ 2533475 h 2726422"/>
                <a:gd name="connsiteX7" fmla="*/ 117446 w 2869035"/>
                <a:gd name="connsiteY7" fmla="*/ 2516697 h 2726422"/>
                <a:gd name="connsiteX8" fmla="*/ 125835 w 2869035"/>
                <a:gd name="connsiteY8" fmla="*/ 2491530 h 2726422"/>
                <a:gd name="connsiteX9" fmla="*/ 92279 w 2869035"/>
                <a:gd name="connsiteY9" fmla="*/ 2441196 h 2726422"/>
                <a:gd name="connsiteX10" fmla="*/ 100668 w 2869035"/>
                <a:gd name="connsiteY10" fmla="*/ 2407640 h 2726422"/>
                <a:gd name="connsiteX11" fmla="*/ 125835 w 2869035"/>
                <a:gd name="connsiteY11" fmla="*/ 2399251 h 2726422"/>
                <a:gd name="connsiteX12" fmla="*/ 151002 w 2869035"/>
                <a:gd name="connsiteY12" fmla="*/ 2382473 h 2726422"/>
                <a:gd name="connsiteX13" fmla="*/ 218114 w 2869035"/>
                <a:gd name="connsiteY13" fmla="*/ 2424418 h 2726422"/>
                <a:gd name="connsiteX14" fmla="*/ 234892 w 2869035"/>
                <a:gd name="connsiteY14" fmla="*/ 2399251 h 2726422"/>
                <a:gd name="connsiteX15" fmla="*/ 184558 w 2869035"/>
                <a:gd name="connsiteY15" fmla="*/ 2374084 h 2726422"/>
                <a:gd name="connsiteX16" fmla="*/ 184558 w 2869035"/>
                <a:gd name="connsiteY16" fmla="*/ 2231471 h 2726422"/>
                <a:gd name="connsiteX17" fmla="*/ 176169 w 2869035"/>
                <a:gd name="connsiteY17" fmla="*/ 2206304 h 2726422"/>
                <a:gd name="connsiteX18" fmla="*/ 151002 w 2869035"/>
                <a:gd name="connsiteY18" fmla="*/ 2197915 h 2726422"/>
                <a:gd name="connsiteX19" fmla="*/ 134224 w 2869035"/>
                <a:gd name="connsiteY19" fmla="*/ 2172748 h 2726422"/>
                <a:gd name="connsiteX20" fmla="*/ 109057 w 2869035"/>
                <a:gd name="connsiteY20" fmla="*/ 2122414 h 2726422"/>
                <a:gd name="connsiteX21" fmla="*/ 58723 w 2869035"/>
                <a:gd name="connsiteY21" fmla="*/ 2088858 h 2726422"/>
                <a:gd name="connsiteX22" fmla="*/ 0 w 2869035"/>
                <a:gd name="connsiteY22" fmla="*/ 2055303 h 2726422"/>
                <a:gd name="connsiteX23" fmla="*/ 75501 w 2869035"/>
                <a:gd name="connsiteY23" fmla="*/ 1837189 h 2726422"/>
                <a:gd name="connsiteX24" fmla="*/ 469783 w 2869035"/>
                <a:gd name="connsiteY24" fmla="*/ 1166070 h 2726422"/>
                <a:gd name="connsiteX25" fmla="*/ 528506 w 2869035"/>
                <a:gd name="connsiteY25" fmla="*/ 1115736 h 2726422"/>
                <a:gd name="connsiteX26" fmla="*/ 562062 w 2869035"/>
                <a:gd name="connsiteY26" fmla="*/ 1073791 h 2726422"/>
                <a:gd name="connsiteX27" fmla="*/ 587229 w 2869035"/>
                <a:gd name="connsiteY27" fmla="*/ 973123 h 2726422"/>
                <a:gd name="connsiteX28" fmla="*/ 612396 w 2869035"/>
                <a:gd name="connsiteY28" fmla="*/ 956345 h 2726422"/>
                <a:gd name="connsiteX29" fmla="*/ 620785 w 2869035"/>
                <a:gd name="connsiteY29" fmla="*/ 931178 h 2726422"/>
                <a:gd name="connsiteX30" fmla="*/ 645952 w 2869035"/>
                <a:gd name="connsiteY30" fmla="*/ 922789 h 2726422"/>
                <a:gd name="connsiteX31" fmla="*/ 713064 w 2869035"/>
                <a:gd name="connsiteY31" fmla="*/ 906011 h 2726422"/>
                <a:gd name="connsiteX32" fmla="*/ 746620 w 2869035"/>
                <a:gd name="connsiteY32" fmla="*/ 855677 h 2726422"/>
                <a:gd name="connsiteX33" fmla="*/ 755009 w 2869035"/>
                <a:gd name="connsiteY33" fmla="*/ 813732 h 2726422"/>
                <a:gd name="connsiteX34" fmla="*/ 822121 w 2869035"/>
                <a:gd name="connsiteY34" fmla="*/ 788565 h 2726422"/>
                <a:gd name="connsiteX35" fmla="*/ 897622 w 2869035"/>
                <a:gd name="connsiteY35" fmla="*/ 830510 h 2726422"/>
                <a:gd name="connsiteX36" fmla="*/ 906011 w 2869035"/>
                <a:gd name="connsiteY36" fmla="*/ 805343 h 2726422"/>
                <a:gd name="connsiteX37" fmla="*/ 922789 w 2869035"/>
                <a:gd name="connsiteY37" fmla="*/ 780176 h 2726422"/>
                <a:gd name="connsiteX38" fmla="*/ 939567 w 2869035"/>
                <a:gd name="connsiteY38" fmla="*/ 729842 h 2726422"/>
                <a:gd name="connsiteX39" fmla="*/ 947956 w 2869035"/>
                <a:gd name="connsiteY39" fmla="*/ 704675 h 2726422"/>
                <a:gd name="connsiteX40" fmla="*/ 956345 w 2869035"/>
                <a:gd name="connsiteY40" fmla="*/ 629174 h 2726422"/>
                <a:gd name="connsiteX41" fmla="*/ 964734 w 2869035"/>
                <a:gd name="connsiteY41" fmla="*/ 595618 h 2726422"/>
                <a:gd name="connsiteX42" fmla="*/ 998290 w 2869035"/>
                <a:gd name="connsiteY42" fmla="*/ 587229 h 2726422"/>
                <a:gd name="connsiteX43" fmla="*/ 1023457 w 2869035"/>
                <a:gd name="connsiteY43" fmla="*/ 578840 h 2726422"/>
                <a:gd name="connsiteX44" fmla="*/ 1040235 w 2869035"/>
                <a:gd name="connsiteY44" fmla="*/ 553673 h 2726422"/>
                <a:gd name="connsiteX45" fmla="*/ 1031846 w 2869035"/>
                <a:gd name="connsiteY45" fmla="*/ 520117 h 2726422"/>
                <a:gd name="connsiteX46" fmla="*/ 1082180 w 2869035"/>
                <a:gd name="connsiteY46" fmla="*/ 503339 h 2726422"/>
                <a:gd name="connsiteX47" fmla="*/ 1082180 w 2869035"/>
                <a:gd name="connsiteY47" fmla="*/ 503339 h 2726422"/>
                <a:gd name="connsiteX48" fmla="*/ 1115736 w 2869035"/>
                <a:gd name="connsiteY48" fmla="*/ 436227 h 2726422"/>
                <a:gd name="connsiteX49" fmla="*/ 1098958 w 2869035"/>
                <a:gd name="connsiteY49" fmla="*/ 411060 h 2726422"/>
                <a:gd name="connsiteX50" fmla="*/ 1157681 w 2869035"/>
                <a:gd name="connsiteY50" fmla="*/ 377504 h 2726422"/>
                <a:gd name="connsiteX51" fmla="*/ 1174459 w 2869035"/>
                <a:gd name="connsiteY51" fmla="*/ 327170 h 2726422"/>
                <a:gd name="connsiteX52" fmla="*/ 1191237 w 2869035"/>
                <a:gd name="connsiteY52" fmla="*/ 302003 h 2726422"/>
                <a:gd name="connsiteX53" fmla="*/ 1216404 w 2869035"/>
                <a:gd name="connsiteY53" fmla="*/ 251670 h 2726422"/>
                <a:gd name="connsiteX54" fmla="*/ 1249960 w 2869035"/>
                <a:gd name="connsiteY54" fmla="*/ 209725 h 2726422"/>
                <a:gd name="connsiteX55" fmla="*/ 1283516 w 2869035"/>
                <a:gd name="connsiteY55" fmla="*/ 167780 h 2726422"/>
                <a:gd name="connsiteX56" fmla="*/ 1300293 w 2869035"/>
                <a:gd name="connsiteY56" fmla="*/ 92279 h 2726422"/>
                <a:gd name="connsiteX57" fmla="*/ 1308682 w 2869035"/>
                <a:gd name="connsiteY57" fmla="*/ 92279 h 2726422"/>
                <a:gd name="connsiteX58" fmla="*/ 1325460 w 2869035"/>
                <a:gd name="connsiteY58" fmla="*/ 67112 h 2726422"/>
                <a:gd name="connsiteX59" fmla="*/ 1375794 w 2869035"/>
                <a:gd name="connsiteY59" fmla="*/ 0 h 2726422"/>
                <a:gd name="connsiteX60" fmla="*/ 1853967 w 2869035"/>
                <a:gd name="connsiteY60" fmla="*/ 0 h 2726422"/>
                <a:gd name="connsiteX61" fmla="*/ 1912690 w 2869035"/>
                <a:gd name="connsiteY61" fmla="*/ 41945 h 2726422"/>
                <a:gd name="connsiteX62" fmla="*/ 1963024 w 2869035"/>
                <a:gd name="connsiteY62" fmla="*/ 58723 h 2726422"/>
                <a:gd name="connsiteX63" fmla="*/ 1971413 w 2869035"/>
                <a:gd name="connsiteY63" fmla="*/ 83890 h 2726422"/>
                <a:gd name="connsiteX64" fmla="*/ 1988191 w 2869035"/>
                <a:gd name="connsiteY64" fmla="*/ 184558 h 2726422"/>
                <a:gd name="connsiteX65" fmla="*/ 2013358 w 2869035"/>
                <a:gd name="connsiteY65" fmla="*/ 192947 h 2726422"/>
                <a:gd name="connsiteX66" fmla="*/ 2038525 w 2869035"/>
                <a:gd name="connsiteY66" fmla="*/ 184558 h 2726422"/>
                <a:gd name="connsiteX67" fmla="*/ 2088859 w 2869035"/>
                <a:gd name="connsiteY67" fmla="*/ 209725 h 2726422"/>
                <a:gd name="connsiteX68" fmla="*/ 2114026 w 2869035"/>
                <a:gd name="connsiteY68" fmla="*/ 201336 h 2726422"/>
                <a:gd name="connsiteX69" fmla="*/ 2869035 w 2869035"/>
                <a:gd name="connsiteY69" fmla="*/ 218114 h 2726422"/>
                <a:gd name="connsiteX70" fmla="*/ 2843868 w 2869035"/>
                <a:gd name="connsiteY70" fmla="*/ 285225 h 2726422"/>
                <a:gd name="connsiteX71" fmla="*/ 2827090 w 2869035"/>
                <a:gd name="connsiteY71" fmla="*/ 310392 h 2726422"/>
                <a:gd name="connsiteX72" fmla="*/ 2801923 w 2869035"/>
                <a:gd name="connsiteY72" fmla="*/ 360726 h 2726422"/>
                <a:gd name="connsiteX73" fmla="*/ 2776756 w 2869035"/>
                <a:gd name="connsiteY73" fmla="*/ 377504 h 2726422"/>
                <a:gd name="connsiteX74" fmla="*/ 2726422 w 2869035"/>
                <a:gd name="connsiteY74" fmla="*/ 478172 h 2726422"/>
                <a:gd name="connsiteX75" fmla="*/ 2726422 w 2869035"/>
                <a:gd name="connsiteY75" fmla="*/ 511728 h 2726422"/>
                <a:gd name="connsiteX76" fmla="*/ 2550253 w 2869035"/>
                <a:gd name="connsiteY76" fmla="*/ 1040235 h 2726422"/>
                <a:gd name="connsiteX77" fmla="*/ 2449585 w 2869035"/>
                <a:gd name="connsiteY77" fmla="*/ 1073791 h 2726422"/>
                <a:gd name="connsiteX78" fmla="*/ 2466363 w 2869035"/>
                <a:gd name="connsiteY78" fmla="*/ 2197915 h 2726422"/>
                <a:gd name="connsiteX79" fmla="*/ 2457974 w 2869035"/>
                <a:gd name="connsiteY79" fmla="*/ 2273416 h 2726422"/>
                <a:gd name="connsiteX80" fmla="*/ 2441196 w 2869035"/>
                <a:gd name="connsiteY80" fmla="*/ 2323750 h 2726422"/>
                <a:gd name="connsiteX81" fmla="*/ 2432807 w 2869035"/>
                <a:gd name="connsiteY81" fmla="*/ 2348917 h 2726422"/>
                <a:gd name="connsiteX82" fmla="*/ 2424418 w 2869035"/>
                <a:gd name="connsiteY82" fmla="*/ 2374084 h 2726422"/>
                <a:gd name="connsiteX83" fmla="*/ 2416029 w 2869035"/>
                <a:gd name="connsiteY83" fmla="*/ 2399251 h 2726422"/>
                <a:gd name="connsiteX84" fmla="*/ 2382473 w 2869035"/>
                <a:gd name="connsiteY84" fmla="*/ 2449585 h 2726422"/>
                <a:gd name="connsiteX85" fmla="*/ 2348917 w 2869035"/>
                <a:gd name="connsiteY85" fmla="*/ 2491530 h 2726422"/>
                <a:gd name="connsiteX86" fmla="*/ 2298583 w 2869035"/>
                <a:gd name="connsiteY86" fmla="*/ 2642532 h 2726422"/>
                <a:gd name="connsiteX87" fmla="*/ 2290194 w 2869035"/>
                <a:gd name="connsiteY87" fmla="*/ 2667699 h 2726422"/>
                <a:gd name="connsiteX88" fmla="*/ 2265027 w 2869035"/>
                <a:gd name="connsiteY88" fmla="*/ 2726422 h 272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2869035" h="2726422">
                  <a:moveTo>
                    <a:pt x="2265027" y="2726422"/>
                  </a:moveTo>
                  <a:lnTo>
                    <a:pt x="75501" y="2701255"/>
                  </a:lnTo>
                  <a:cubicBezTo>
                    <a:pt x="61519" y="2681681"/>
                    <a:pt x="49537" y="2660511"/>
                    <a:pt x="33556" y="2642532"/>
                  </a:cubicBezTo>
                  <a:cubicBezTo>
                    <a:pt x="26858" y="2634996"/>
                    <a:pt x="12133" y="2635115"/>
                    <a:pt x="8389" y="2625754"/>
                  </a:cubicBezTo>
                  <a:cubicBezTo>
                    <a:pt x="-2138" y="2599436"/>
                    <a:pt x="30102" y="2596146"/>
                    <a:pt x="41945" y="2592198"/>
                  </a:cubicBezTo>
                  <a:cubicBezTo>
                    <a:pt x="47538" y="2583809"/>
                    <a:pt x="54751" y="2576298"/>
                    <a:pt x="58723" y="2567031"/>
                  </a:cubicBezTo>
                  <a:cubicBezTo>
                    <a:pt x="63265" y="2556434"/>
                    <a:pt x="58358" y="2540978"/>
                    <a:pt x="67112" y="2533475"/>
                  </a:cubicBezTo>
                  <a:cubicBezTo>
                    <a:pt x="80540" y="2521965"/>
                    <a:pt x="117446" y="2516697"/>
                    <a:pt x="117446" y="2516697"/>
                  </a:cubicBezTo>
                  <a:cubicBezTo>
                    <a:pt x="120242" y="2508308"/>
                    <a:pt x="128631" y="2499919"/>
                    <a:pt x="125835" y="2491530"/>
                  </a:cubicBezTo>
                  <a:cubicBezTo>
                    <a:pt x="119458" y="2472400"/>
                    <a:pt x="92279" y="2441196"/>
                    <a:pt x="92279" y="2441196"/>
                  </a:cubicBezTo>
                  <a:cubicBezTo>
                    <a:pt x="95075" y="2430011"/>
                    <a:pt x="93466" y="2416643"/>
                    <a:pt x="100668" y="2407640"/>
                  </a:cubicBezTo>
                  <a:cubicBezTo>
                    <a:pt x="106192" y="2400735"/>
                    <a:pt x="117926" y="2403206"/>
                    <a:pt x="125835" y="2399251"/>
                  </a:cubicBezTo>
                  <a:cubicBezTo>
                    <a:pt x="134853" y="2394742"/>
                    <a:pt x="142613" y="2388066"/>
                    <a:pt x="151002" y="2382473"/>
                  </a:cubicBezTo>
                  <a:cubicBezTo>
                    <a:pt x="210901" y="2402439"/>
                    <a:pt x="191526" y="2384536"/>
                    <a:pt x="218114" y="2424418"/>
                  </a:cubicBezTo>
                  <a:cubicBezTo>
                    <a:pt x="223707" y="2416029"/>
                    <a:pt x="236869" y="2409138"/>
                    <a:pt x="234892" y="2399251"/>
                  </a:cubicBezTo>
                  <a:cubicBezTo>
                    <a:pt x="232569" y="2387635"/>
                    <a:pt x="192802" y="2376832"/>
                    <a:pt x="184558" y="2374084"/>
                  </a:cubicBezTo>
                  <a:cubicBezTo>
                    <a:pt x="192180" y="2274998"/>
                    <a:pt x="202312" y="2293610"/>
                    <a:pt x="184558" y="2231471"/>
                  </a:cubicBezTo>
                  <a:cubicBezTo>
                    <a:pt x="182129" y="2222968"/>
                    <a:pt x="182422" y="2212557"/>
                    <a:pt x="176169" y="2206304"/>
                  </a:cubicBezTo>
                  <a:cubicBezTo>
                    <a:pt x="169916" y="2200051"/>
                    <a:pt x="159391" y="2200711"/>
                    <a:pt x="151002" y="2197915"/>
                  </a:cubicBezTo>
                  <a:cubicBezTo>
                    <a:pt x="145409" y="2189526"/>
                    <a:pt x="138733" y="2181766"/>
                    <a:pt x="134224" y="2172748"/>
                  </a:cubicBezTo>
                  <a:cubicBezTo>
                    <a:pt x="122921" y="2150142"/>
                    <a:pt x="130427" y="2141113"/>
                    <a:pt x="109057" y="2122414"/>
                  </a:cubicBezTo>
                  <a:cubicBezTo>
                    <a:pt x="93882" y="2109135"/>
                    <a:pt x="77853" y="2095234"/>
                    <a:pt x="58723" y="2088858"/>
                  </a:cubicBezTo>
                  <a:cubicBezTo>
                    <a:pt x="2457" y="2070104"/>
                    <a:pt x="16298" y="2087899"/>
                    <a:pt x="0" y="2055303"/>
                  </a:cubicBezTo>
                  <a:lnTo>
                    <a:pt x="75501" y="1837189"/>
                  </a:lnTo>
                  <a:lnTo>
                    <a:pt x="469783" y="1166070"/>
                  </a:lnTo>
                  <a:cubicBezTo>
                    <a:pt x="489357" y="1149292"/>
                    <a:pt x="511378" y="1135005"/>
                    <a:pt x="528506" y="1115736"/>
                  </a:cubicBezTo>
                  <a:cubicBezTo>
                    <a:pt x="587445" y="1049430"/>
                    <a:pt x="475537" y="1131475"/>
                    <a:pt x="562062" y="1073791"/>
                  </a:cubicBezTo>
                  <a:cubicBezTo>
                    <a:pt x="611804" y="999178"/>
                    <a:pt x="530215" y="1129913"/>
                    <a:pt x="587229" y="973123"/>
                  </a:cubicBezTo>
                  <a:cubicBezTo>
                    <a:pt x="590675" y="963648"/>
                    <a:pt x="604007" y="961938"/>
                    <a:pt x="612396" y="956345"/>
                  </a:cubicBezTo>
                  <a:cubicBezTo>
                    <a:pt x="615192" y="947956"/>
                    <a:pt x="614532" y="937431"/>
                    <a:pt x="620785" y="931178"/>
                  </a:cubicBezTo>
                  <a:cubicBezTo>
                    <a:pt x="627038" y="924925"/>
                    <a:pt x="637373" y="924934"/>
                    <a:pt x="645952" y="922789"/>
                  </a:cubicBezTo>
                  <a:lnTo>
                    <a:pt x="713064" y="906011"/>
                  </a:lnTo>
                  <a:cubicBezTo>
                    <a:pt x="724249" y="889233"/>
                    <a:pt x="742665" y="875450"/>
                    <a:pt x="746620" y="855677"/>
                  </a:cubicBezTo>
                  <a:cubicBezTo>
                    <a:pt x="749416" y="841695"/>
                    <a:pt x="747935" y="826112"/>
                    <a:pt x="755009" y="813732"/>
                  </a:cubicBezTo>
                  <a:cubicBezTo>
                    <a:pt x="766158" y="794221"/>
                    <a:pt x="806892" y="791611"/>
                    <a:pt x="822121" y="788565"/>
                  </a:cubicBezTo>
                  <a:cubicBezTo>
                    <a:pt x="879813" y="827026"/>
                    <a:pt x="853325" y="815744"/>
                    <a:pt x="897622" y="830510"/>
                  </a:cubicBezTo>
                  <a:cubicBezTo>
                    <a:pt x="900418" y="822121"/>
                    <a:pt x="902056" y="813252"/>
                    <a:pt x="906011" y="805343"/>
                  </a:cubicBezTo>
                  <a:cubicBezTo>
                    <a:pt x="910520" y="796325"/>
                    <a:pt x="918694" y="789389"/>
                    <a:pt x="922789" y="780176"/>
                  </a:cubicBezTo>
                  <a:cubicBezTo>
                    <a:pt x="929972" y="764015"/>
                    <a:pt x="933974" y="746620"/>
                    <a:pt x="939567" y="729842"/>
                  </a:cubicBezTo>
                  <a:lnTo>
                    <a:pt x="947956" y="704675"/>
                  </a:lnTo>
                  <a:cubicBezTo>
                    <a:pt x="950752" y="679508"/>
                    <a:pt x="952495" y="654201"/>
                    <a:pt x="956345" y="629174"/>
                  </a:cubicBezTo>
                  <a:cubicBezTo>
                    <a:pt x="958098" y="617778"/>
                    <a:pt x="956581" y="603771"/>
                    <a:pt x="964734" y="595618"/>
                  </a:cubicBezTo>
                  <a:cubicBezTo>
                    <a:pt x="972887" y="587465"/>
                    <a:pt x="987204" y="590396"/>
                    <a:pt x="998290" y="587229"/>
                  </a:cubicBezTo>
                  <a:cubicBezTo>
                    <a:pt x="1006793" y="584800"/>
                    <a:pt x="1015068" y="581636"/>
                    <a:pt x="1023457" y="578840"/>
                  </a:cubicBezTo>
                  <a:cubicBezTo>
                    <a:pt x="1029050" y="570451"/>
                    <a:pt x="1038809" y="563654"/>
                    <a:pt x="1040235" y="553673"/>
                  </a:cubicBezTo>
                  <a:cubicBezTo>
                    <a:pt x="1041866" y="542259"/>
                    <a:pt x="1028200" y="531055"/>
                    <a:pt x="1031846" y="520117"/>
                  </a:cubicBezTo>
                  <a:cubicBezTo>
                    <a:pt x="1038990" y="498686"/>
                    <a:pt x="1067735" y="503339"/>
                    <a:pt x="1082180" y="503339"/>
                  </a:cubicBezTo>
                  <a:lnTo>
                    <a:pt x="1082180" y="503339"/>
                  </a:lnTo>
                  <a:cubicBezTo>
                    <a:pt x="1093365" y="480968"/>
                    <a:pt x="1111262" y="460835"/>
                    <a:pt x="1115736" y="436227"/>
                  </a:cubicBezTo>
                  <a:cubicBezTo>
                    <a:pt x="1117540" y="426307"/>
                    <a:pt x="1098958" y="421142"/>
                    <a:pt x="1098958" y="411060"/>
                  </a:cubicBezTo>
                  <a:cubicBezTo>
                    <a:pt x="1098958" y="378967"/>
                    <a:pt x="1140762" y="380888"/>
                    <a:pt x="1157681" y="377504"/>
                  </a:cubicBezTo>
                  <a:cubicBezTo>
                    <a:pt x="1163274" y="360726"/>
                    <a:pt x="1164649" y="341885"/>
                    <a:pt x="1174459" y="327170"/>
                  </a:cubicBezTo>
                  <a:cubicBezTo>
                    <a:pt x="1180052" y="318781"/>
                    <a:pt x="1186728" y="311021"/>
                    <a:pt x="1191237" y="302003"/>
                  </a:cubicBezTo>
                  <a:cubicBezTo>
                    <a:pt x="1225966" y="232545"/>
                    <a:pt x="1168325" y="323786"/>
                    <a:pt x="1216404" y="251670"/>
                  </a:cubicBezTo>
                  <a:cubicBezTo>
                    <a:pt x="1243829" y="169395"/>
                    <a:pt x="1199366" y="285616"/>
                    <a:pt x="1249960" y="209725"/>
                  </a:cubicBezTo>
                  <a:cubicBezTo>
                    <a:pt x="1283066" y="160066"/>
                    <a:pt x="1230099" y="185586"/>
                    <a:pt x="1283516" y="167780"/>
                  </a:cubicBezTo>
                  <a:cubicBezTo>
                    <a:pt x="1284530" y="161695"/>
                    <a:pt x="1291116" y="106045"/>
                    <a:pt x="1300293" y="92279"/>
                  </a:cubicBezTo>
                  <a:cubicBezTo>
                    <a:pt x="1301844" y="89952"/>
                    <a:pt x="1305886" y="92279"/>
                    <a:pt x="1308682" y="92279"/>
                  </a:cubicBezTo>
                  <a:lnTo>
                    <a:pt x="1325460" y="67112"/>
                  </a:lnTo>
                  <a:cubicBezTo>
                    <a:pt x="1377614" y="6266"/>
                    <a:pt x="1375794" y="34170"/>
                    <a:pt x="1375794" y="0"/>
                  </a:cubicBezTo>
                  <a:lnTo>
                    <a:pt x="1853967" y="0"/>
                  </a:lnTo>
                  <a:cubicBezTo>
                    <a:pt x="1873541" y="13982"/>
                    <a:pt x="1891510" y="30541"/>
                    <a:pt x="1912690" y="41945"/>
                  </a:cubicBezTo>
                  <a:cubicBezTo>
                    <a:pt x="1928262" y="50330"/>
                    <a:pt x="1963024" y="58723"/>
                    <a:pt x="1963024" y="58723"/>
                  </a:cubicBezTo>
                  <a:cubicBezTo>
                    <a:pt x="1965820" y="67112"/>
                    <a:pt x="1969679" y="75219"/>
                    <a:pt x="1971413" y="83890"/>
                  </a:cubicBezTo>
                  <a:cubicBezTo>
                    <a:pt x="1978085" y="117248"/>
                    <a:pt x="1955918" y="173800"/>
                    <a:pt x="1988191" y="184558"/>
                  </a:cubicBezTo>
                  <a:lnTo>
                    <a:pt x="2013358" y="192947"/>
                  </a:lnTo>
                  <a:cubicBezTo>
                    <a:pt x="2021747" y="190151"/>
                    <a:pt x="2029682" y="184558"/>
                    <a:pt x="2038525" y="184558"/>
                  </a:cubicBezTo>
                  <a:cubicBezTo>
                    <a:pt x="2055891" y="184558"/>
                    <a:pt x="2076135" y="201242"/>
                    <a:pt x="2088859" y="209725"/>
                  </a:cubicBezTo>
                  <a:lnTo>
                    <a:pt x="2114026" y="201336"/>
                  </a:lnTo>
                  <a:lnTo>
                    <a:pt x="2869035" y="218114"/>
                  </a:lnTo>
                  <a:cubicBezTo>
                    <a:pt x="2860646" y="240484"/>
                    <a:pt x="2853754" y="263475"/>
                    <a:pt x="2843868" y="285225"/>
                  </a:cubicBezTo>
                  <a:cubicBezTo>
                    <a:pt x="2839696" y="294404"/>
                    <a:pt x="2831599" y="301374"/>
                    <a:pt x="2827090" y="310392"/>
                  </a:cubicBezTo>
                  <a:cubicBezTo>
                    <a:pt x="2813444" y="337684"/>
                    <a:pt x="2825965" y="336684"/>
                    <a:pt x="2801923" y="360726"/>
                  </a:cubicBezTo>
                  <a:cubicBezTo>
                    <a:pt x="2794794" y="367855"/>
                    <a:pt x="2785145" y="371911"/>
                    <a:pt x="2776756" y="377504"/>
                  </a:cubicBezTo>
                  <a:cubicBezTo>
                    <a:pt x="2759790" y="402953"/>
                    <a:pt x="2726422" y="443440"/>
                    <a:pt x="2726422" y="478172"/>
                  </a:cubicBezTo>
                  <a:lnTo>
                    <a:pt x="2726422" y="511728"/>
                  </a:lnTo>
                  <a:lnTo>
                    <a:pt x="2550253" y="1040235"/>
                  </a:lnTo>
                  <a:lnTo>
                    <a:pt x="2449585" y="1073791"/>
                  </a:lnTo>
                  <a:lnTo>
                    <a:pt x="2466363" y="2197915"/>
                  </a:lnTo>
                  <a:cubicBezTo>
                    <a:pt x="2463567" y="2223082"/>
                    <a:pt x="2462940" y="2248586"/>
                    <a:pt x="2457974" y="2273416"/>
                  </a:cubicBezTo>
                  <a:cubicBezTo>
                    <a:pt x="2454506" y="2290758"/>
                    <a:pt x="2446789" y="2306972"/>
                    <a:pt x="2441196" y="2323750"/>
                  </a:cubicBezTo>
                  <a:lnTo>
                    <a:pt x="2432807" y="2348917"/>
                  </a:lnTo>
                  <a:lnTo>
                    <a:pt x="2424418" y="2374084"/>
                  </a:lnTo>
                  <a:cubicBezTo>
                    <a:pt x="2421622" y="2382473"/>
                    <a:pt x="2420934" y="2391893"/>
                    <a:pt x="2416029" y="2399251"/>
                  </a:cubicBezTo>
                  <a:cubicBezTo>
                    <a:pt x="2404844" y="2416029"/>
                    <a:pt x="2388850" y="2430455"/>
                    <a:pt x="2382473" y="2449585"/>
                  </a:cubicBezTo>
                  <a:cubicBezTo>
                    <a:pt x="2370896" y="2484317"/>
                    <a:pt x="2381442" y="2469847"/>
                    <a:pt x="2348917" y="2491530"/>
                  </a:cubicBezTo>
                  <a:lnTo>
                    <a:pt x="2298583" y="2642532"/>
                  </a:lnTo>
                  <a:lnTo>
                    <a:pt x="2290194" y="2667699"/>
                  </a:lnTo>
                  <a:cubicBezTo>
                    <a:pt x="2280921" y="2695519"/>
                    <a:pt x="2634142" y="2720829"/>
                    <a:pt x="2265027" y="2726422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685F2CF-AB64-4C8B-9820-837528ACD23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19613" y="1712502"/>
          <a:ext cx="7148512" cy="4845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7304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56E119-F819-4AB2-A0C6-493824043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02" y="722093"/>
            <a:ext cx="4279349" cy="60113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02F0FC-4BA1-4360-AD72-BD75AC835418}"/>
              </a:ext>
            </a:extLst>
          </p:cNvPr>
          <p:cNvSpPr txBox="1"/>
          <p:nvPr/>
        </p:nvSpPr>
        <p:spPr>
          <a:xfrm>
            <a:off x="321226" y="122165"/>
            <a:ext cx="5424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Overall Cambria District: Remining Review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B00ADF-871C-4407-A394-EA4F07F67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581" y="2248892"/>
            <a:ext cx="2939683" cy="2322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F1EED9-166C-4116-B78E-2DBC08C62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414" y="-23854"/>
            <a:ext cx="2939683" cy="2322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DCD302-518A-4D38-A195-81B382198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0114" y="2248892"/>
            <a:ext cx="2995684" cy="23802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3A5EE7-3314-4AA8-8D4B-66EAD264A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5542" y="4539345"/>
            <a:ext cx="2938872" cy="23351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BE6DBF-B150-49A0-91AB-A50130A07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414" y="4554412"/>
            <a:ext cx="2971384" cy="2347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C6D31E-E4E3-4E3E-81E7-40F6B44A87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601" y="-23854"/>
            <a:ext cx="2939683" cy="23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19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C5AFFE9-CEB0-4099-A111-A43520FD3F1C}"/>
              </a:ext>
            </a:extLst>
          </p:cNvPr>
          <p:cNvSpPr/>
          <p:nvPr/>
        </p:nvSpPr>
        <p:spPr>
          <a:xfrm rot="21435295">
            <a:off x="400536" y="579137"/>
            <a:ext cx="2441196" cy="2634143"/>
          </a:xfrm>
          <a:custGeom>
            <a:avLst/>
            <a:gdLst>
              <a:gd name="connsiteX0" fmla="*/ 922789 w 2441196"/>
              <a:gd name="connsiteY0" fmla="*/ 0 h 2634143"/>
              <a:gd name="connsiteX1" fmla="*/ 2441196 w 2441196"/>
              <a:gd name="connsiteY1" fmla="*/ 67112 h 2634143"/>
              <a:gd name="connsiteX2" fmla="*/ 2424418 w 2441196"/>
              <a:gd name="connsiteY2" fmla="*/ 931178 h 2634143"/>
              <a:gd name="connsiteX3" fmla="*/ 1778466 w 2441196"/>
              <a:gd name="connsiteY3" fmla="*/ 2516697 h 2634143"/>
              <a:gd name="connsiteX4" fmla="*/ 1761688 w 2441196"/>
              <a:gd name="connsiteY4" fmla="*/ 2499919 h 2634143"/>
              <a:gd name="connsiteX5" fmla="*/ 1719743 w 2441196"/>
              <a:gd name="connsiteY5" fmla="*/ 2441196 h 2634143"/>
              <a:gd name="connsiteX6" fmla="*/ 1694576 w 2441196"/>
              <a:gd name="connsiteY6" fmla="*/ 2432807 h 2634143"/>
              <a:gd name="connsiteX7" fmla="*/ 1669409 w 2441196"/>
              <a:gd name="connsiteY7" fmla="*/ 2416029 h 2634143"/>
              <a:gd name="connsiteX8" fmla="*/ 1635853 w 2441196"/>
              <a:gd name="connsiteY8" fmla="*/ 2407640 h 2634143"/>
              <a:gd name="connsiteX9" fmla="*/ 1610686 w 2441196"/>
              <a:gd name="connsiteY9" fmla="*/ 2399251 h 2634143"/>
              <a:gd name="connsiteX10" fmla="*/ 1560352 w 2441196"/>
              <a:gd name="connsiteY10" fmla="*/ 2432807 h 2634143"/>
              <a:gd name="connsiteX11" fmla="*/ 1577130 w 2441196"/>
              <a:gd name="connsiteY11" fmla="*/ 2483141 h 2634143"/>
              <a:gd name="connsiteX12" fmla="*/ 1551963 w 2441196"/>
              <a:gd name="connsiteY12" fmla="*/ 2499919 h 2634143"/>
              <a:gd name="connsiteX13" fmla="*/ 1535185 w 2441196"/>
              <a:gd name="connsiteY13" fmla="*/ 2525086 h 2634143"/>
              <a:gd name="connsiteX14" fmla="*/ 1510018 w 2441196"/>
              <a:gd name="connsiteY14" fmla="*/ 2533475 h 2634143"/>
              <a:gd name="connsiteX15" fmla="*/ 1451295 w 2441196"/>
              <a:gd name="connsiteY15" fmla="*/ 2592198 h 2634143"/>
              <a:gd name="connsiteX16" fmla="*/ 1400961 w 2441196"/>
              <a:gd name="connsiteY16" fmla="*/ 2567031 h 2634143"/>
              <a:gd name="connsiteX17" fmla="*/ 1375795 w 2441196"/>
              <a:gd name="connsiteY17" fmla="*/ 2550253 h 2634143"/>
              <a:gd name="connsiteX18" fmla="*/ 1359017 w 2441196"/>
              <a:gd name="connsiteY18" fmla="*/ 2575420 h 2634143"/>
              <a:gd name="connsiteX19" fmla="*/ 1342239 w 2441196"/>
              <a:gd name="connsiteY19" fmla="*/ 2625754 h 2634143"/>
              <a:gd name="connsiteX20" fmla="*/ 1317072 w 2441196"/>
              <a:gd name="connsiteY20" fmla="*/ 2634143 h 2634143"/>
              <a:gd name="connsiteX21" fmla="*/ 1233182 w 2441196"/>
              <a:gd name="connsiteY21" fmla="*/ 2608976 h 2634143"/>
              <a:gd name="connsiteX22" fmla="*/ 1224793 w 2441196"/>
              <a:gd name="connsiteY22" fmla="*/ 2541864 h 2634143"/>
              <a:gd name="connsiteX23" fmla="*/ 1249960 w 2441196"/>
              <a:gd name="connsiteY23" fmla="*/ 2533475 h 2634143"/>
              <a:gd name="connsiteX24" fmla="*/ 1224793 w 2441196"/>
              <a:gd name="connsiteY24" fmla="*/ 2516697 h 2634143"/>
              <a:gd name="connsiteX25" fmla="*/ 1132514 w 2441196"/>
              <a:gd name="connsiteY25" fmla="*/ 2499919 h 2634143"/>
              <a:gd name="connsiteX26" fmla="*/ 1090569 w 2441196"/>
              <a:gd name="connsiteY26" fmla="*/ 2432807 h 2634143"/>
              <a:gd name="connsiteX27" fmla="*/ 1015068 w 2441196"/>
              <a:gd name="connsiteY27" fmla="*/ 2424418 h 2634143"/>
              <a:gd name="connsiteX28" fmla="*/ 989901 w 2441196"/>
              <a:gd name="connsiteY28" fmla="*/ 2416029 h 2634143"/>
              <a:gd name="connsiteX29" fmla="*/ 981512 w 2441196"/>
              <a:gd name="connsiteY29" fmla="*/ 2441196 h 2634143"/>
              <a:gd name="connsiteX30" fmla="*/ 956345 w 2441196"/>
              <a:gd name="connsiteY30" fmla="*/ 2432807 h 2634143"/>
              <a:gd name="connsiteX31" fmla="*/ 931178 w 2441196"/>
              <a:gd name="connsiteY31" fmla="*/ 2416029 h 2634143"/>
              <a:gd name="connsiteX32" fmla="*/ 880844 w 2441196"/>
              <a:gd name="connsiteY32" fmla="*/ 2390863 h 2634143"/>
              <a:gd name="connsiteX33" fmla="*/ 864066 w 2441196"/>
              <a:gd name="connsiteY33" fmla="*/ 2365696 h 2634143"/>
              <a:gd name="connsiteX34" fmla="*/ 771787 w 2441196"/>
              <a:gd name="connsiteY34" fmla="*/ 2357307 h 2634143"/>
              <a:gd name="connsiteX35" fmla="*/ 763398 w 2441196"/>
              <a:gd name="connsiteY35" fmla="*/ 2382474 h 2634143"/>
              <a:gd name="connsiteX36" fmla="*/ 696286 w 2441196"/>
              <a:gd name="connsiteY36" fmla="*/ 2390863 h 2634143"/>
              <a:gd name="connsiteX37" fmla="*/ 687897 w 2441196"/>
              <a:gd name="connsiteY37" fmla="*/ 2315362 h 2634143"/>
              <a:gd name="connsiteX38" fmla="*/ 637563 w 2441196"/>
              <a:gd name="connsiteY38" fmla="*/ 2290195 h 2634143"/>
              <a:gd name="connsiteX39" fmla="*/ 587229 w 2441196"/>
              <a:gd name="connsiteY39" fmla="*/ 2306973 h 2634143"/>
              <a:gd name="connsiteX40" fmla="*/ 570451 w 2441196"/>
              <a:gd name="connsiteY40" fmla="*/ 2256639 h 2634143"/>
              <a:gd name="connsiteX41" fmla="*/ 587229 w 2441196"/>
              <a:gd name="connsiteY41" fmla="*/ 2206305 h 2634143"/>
              <a:gd name="connsiteX42" fmla="*/ 562062 w 2441196"/>
              <a:gd name="connsiteY42" fmla="*/ 2197916 h 2634143"/>
              <a:gd name="connsiteX43" fmla="*/ 486561 w 2441196"/>
              <a:gd name="connsiteY43" fmla="*/ 2223083 h 2634143"/>
              <a:gd name="connsiteX44" fmla="*/ 453006 w 2441196"/>
              <a:gd name="connsiteY44" fmla="*/ 2147582 h 2634143"/>
              <a:gd name="connsiteX45" fmla="*/ 402672 w 2441196"/>
              <a:gd name="connsiteY45" fmla="*/ 2206305 h 2634143"/>
              <a:gd name="connsiteX46" fmla="*/ 394283 w 2441196"/>
              <a:gd name="connsiteY46" fmla="*/ 2231472 h 2634143"/>
              <a:gd name="connsiteX47" fmla="*/ 360727 w 2441196"/>
              <a:gd name="connsiteY47" fmla="*/ 2197916 h 2634143"/>
              <a:gd name="connsiteX48" fmla="*/ 377505 w 2441196"/>
              <a:gd name="connsiteY48" fmla="*/ 2147582 h 2634143"/>
              <a:gd name="connsiteX49" fmla="*/ 369116 w 2441196"/>
              <a:gd name="connsiteY49" fmla="*/ 2114026 h 2634143"/>
              <a:gd name="connsiteX50" fmla="*/ 343949 w 2441196"/>
              <a:gd name="connsiteY50" fmla="*/ 2122415 h 2634143"/>
              <a:gd name="connsiteX51" fmla="*/ 327171 w 2441196"/>
              <a:gd name="connsiteY51" fmla="*/ 2172749 h 2634143"/>
              <a:gd name="connsiteX52" fmla="*/ 318782 w 2441196"/>
              <a:gd name="connsiteY52" fmla="*/ 2197916 h 2634143"/>
              <a:gd name="connsiteX53" fmla="*/ 268448 w 2441196"/>
              <a:gd name="connsiteY53" fmla="*/ 2214694 h 2634143"/>
              <a:gd name="connsiteX54" fmla="*/ 243281 w 2441196"/>
              <a:gd name="connsiteY54" fmla="*/ 2197916 h 2634143"/>
              <a:gd name="connsiteX55" fmla="*/ 184558 w 2441196"/>
              <a:gd name="connsiteY55" fmla="*/ 2139193 h 2634143"/>
              <a:gd name="connsiteX56" fmla="*/ 134224 w 2441196"/>
              <a:gd name="connsiteY56" fmla="*/ 2122415 h 2634143"/>
              <a:gd name="connsiteX57" fmla="*/ 125835 w 2441196"/>
              <a:gd name="connsiteY57" fmla="*/ 2097248 h 2634143"/>
              <a:gd name="connsiteX58" fmla="*/ 117446 w 2441196"/>
              <a:gd name="connsiteY58" fmla="*/ 2055303 h 2634143"/>
              <a:gd name="connsiteX59" fmla="*/ 58723 w 2441196"/>
              <a:gd name="connsiteY59" fmla="*/ 2063692 h 2634143"/>
              <a:gd name="connsiteX60" fmla="*/ 33556 w 2441196"/>
              <a:gd name="connsiteY60" fmla="*/ 2072081 h 2634143"/>
              <a:gd name="connsiteX61" fmla="*/ 8389 w 2441196"/>
              <a:gd name="connsiteY61" fmla="*/ 2021747 h 2634143"/>
              <a:gd name="connsiteX62" fmla="*/ 16778 w 2441196"/>
              <a:gd name="connsiteY62" fmla="*/ 1996580 h 2634143"/>
              <a:gd name="connsiteX63" fmla="*/ 0 w 2441196"/>
              <a:gd name="connsiteY63" fmla="*/ 1946246 h 2634143"/>
              <a:gd name="connsiteX64" fmla="*/ 8389 w 2441196"/>
              <a:gd name="connsiteY64" fmla="*/ 1879134 h 2634143"/>
              <a:gd name="connsiteX65" fmla="*/ 33556 w 2441196"/>
              <a:gd name="connsiteY65" fmla="*/ 1862356 h 2634143"/>
              <a:gd name="connsiteX66" fmla="*/ 41945 w 2441196"/>
              <a:gd name="connsiteY66" fmla="*/ 1828800 h 2634143"/>
              <a:gd name="connsiteX67" fmla="*/ 914400 w 2441196"/>
              <a:gd name="connsiteY67" fmla="*/ 671119 h 2634143"/>
              <a:gd name="connsiteX68" fmla="*/ 922789 w 2441196"/>
              <a:gd name="connsiteY68" fmla="*/ 0 h 263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441196" h="2634143">
                <a:moveTo>
                  <a:pt x="922789" y="0"/>
                </a:moveTo>
                <a:lnTo>
                  <a:pt x="2441196" y="67112"/>
                </a:lnTo>
                <a:lnTo>
                  <a:pt x="2424418" y="931178"/>
                </a:lnTo>
                <a:lnTo>
                  <a:pt x="1778466" y="2516697"/>
                </a:lnTo>
                <a:lnTo>
                  <a:pt x="1761688" y="2499919"/>
                </a:lnTo>
                <a:cubicBezTo>
                  <a:pt x="1747706" y="2480345"/>
                  <a:pt x="1736752" y="2458205"/>
                  <a:pt x="1719743" y="2441196"/>
                </a:cubicBezTo>
                <a:cubicBezTo>
                  <a:pt x="1713490" y="2434943"/>
                  <a:pt x="1702485" y="2436762"/>
                  <a:pt x="1694576" y="2432807"/>
                </a:cubicBezTo>
                <a:cubicBezTo>
                  <a:pt x="1685558" y="2428298"/>
                  <a:pt x="1678676" y="2420001"/>
                  <a:pt x="1669409" y="2416029"/>
                </a:cubicBezTo>
                <a:cubicBezTo>
                  <a:pt x="1658812" y="2411487"/>
                  <a:pt x="1646939" y="2410807"/>
                  <a:pt x="1635853" y="2407640"/>
                </a:cubicBezTo>
                <a:cubicBezTo>
                  <a:pt x="1627350" y="2405211"/>
                  <a:pt x="1619075" y="2402047"/>
                  <a:pt x="1610686" y="2399251"/>
                </a:cubicBezTo>
                <a:cubicBezTo>
                  <a:pt x="1593849" y="2403460"/>
                  <a:pt x="1560352" y="2403840"/>
                  <a:pt x="1560352" y="2432807"/>
                </a:cubicBezTo>
                <a:cubicBezTo>
                  <a:pt x="1560352" y="2450493"/>
                  <a:pt x="1577130" y="2483141"/>
                  <a:pt x="1577130" y="2483141"/>
                </a:cubicBezTo>
                <a:cubicBezTo>
                  <a:pt x="1568741" y="2488734"/>
                  <a:pt x="1559092" y="2492790"/>
                  <a:pt x="1551963" y="2499919"/>
                </a:cubicBezTo>
                <a:cubicBezTo>
                  <a:pt x="1544834" y="2507048"/>
                  <a:pt x="1543058" y="2518788"/>
                  <a:pt x="1535185" y="2525086"/>
                </a:cubicBezTo>
                <a:cubicBezTo>
                  <a:pt x="1528280" y="2530610"/>
                  <a:pt x="1518407" y="2530679"/>
                  <a:pt x="1510018" y="2533475"/>
                </a:cubicBezTo>
                <a:cubicBezTo>
                  <a:pt x="1471557" y="2591167"/>
                  <a:pt x="1495592" y="2577432"/>
                  <a:pt x="1451295" y="2592198"/>
                </a:cubicBezTo>
                <a:cubicBezTo>
                  <a:pt x="1379165" y="2544111"/>
                  <a:pt x="1470429" y="2601766"/>
                  <a:pt x="1400961" y="2567031"/>
                </a:cubicBezTo>
                <a:cubicBezTo>
                  <a:pt x="1391943" y="2562522"/>
                  <a:pt x="1384184" y="2555846"/>
                  <a:pt x="1375795" y="2550253"/>
                </a:cubicBezTo>
                <a:cubicBezTo>
                  <a:pt x="1370202" y="2558642"/>
                  <a:pt x="1363112" y="2566207"/>
                  <a:pt x="1359017" y="2575420"/>
                </a:cubicBezTo>
                <a:cubicBezTo>
                  <a:pt x="1351834" y="2591581"/>
                  <a:pt x="1359017" y="2620161"/>
                  <a:pt x="1342239" y="2625754"/>
                </a:cubicBezTo>
                <a:lnTo>
                  <a:pt x="1317072" y="2634143"/>
                </a:lnTo>
                <a:cubicBezTo>
                  <a:pt x="1255800" y="2613719"/>
                  <a:pt x="1283896" y="2621654"/>
                  <a:pt x="1233182" y="2608976"/>
                </a:cubicBezTo>
                <a:cubicBezTo>
                  <a:pt x="1217047" y="2584773"/>
                  <a:pt x="1202333" y="2575554"/>
                  <a:pt x="1224793" y="2541864"/>
                </a:cubicBezTo>
                <a:cubicBezTo>
                  <a:pt x="1229698" y="2534506"/>
                  <a:pt x="1241571" y="2536271"/>
                  <a:pt x="1249960" y="2533475"/>
                </a:cubicBezTo>
                <a:cubicBezTo>
                  <a:pt x="1241571" y="2527882"/>
                  <a:pt x="1233811" y="2521206"/>
                  <a:pt x="1224793" y="2516697"/>
                </a:cubicBezTo>
                <a:cubicBezTo>
                  <a:pt x="1198929" y="2503765"/>
                  <a:pt x="1155648" y="2502811"/>
                  <a:pt x="1132514" y="2499919"/>
                </a:cubicBezTo>
                <a:cubicBezTo>
                  <a:pt x="1112548" y="2440020"/>
                  <a:pt x="1130451" y="2459395"/>
                  <a:pt x="1090569" y="2432807"/>
                </a:cubicBezTo>
                <a:cubicBezTo>
                  <a:pt x="1048624" y="2446789"/>
                  <a:pt x="1073791" y="2443992"/>
                  <a:pt x="1015068" y="2424418"/>
                </a:cubicBezTo>
                <a:lnTo>
                  <a:pt x="989901" y="2416029"/>
                </a:lnTo>
                <a:cubicBezTo>
                  <a:pt x="987105" y="2424418"/>
                  <a:pt x="989421" y="2437241"/>
                  <a:pt x="981512" y="2441196"/>
                </a:cubicBezTo>
                <a:cubicBezTo>
                  <a:pt x="973603" y="2445151"/>
                  <a:pt x="964254" y="2436762"/>
                  <a:pt x="956345" y="2432807"/>
                </a:cubicBezTo>
                <a:cubicBezTo>
                  <a:pt x="947327" y="2428298"/>
                  <a:pt x="940196" y="2420538"/>
                  <a:pt x="931178" y="2416029"/>
                </a:cubicBezTo>
                <a:cubicBezTo>
                  <a:pt x="861706" y="2381293"/>
                  <a:pt x="952978" y="2438949"/>
                  <a:pt x="880844" y="2390863"/>
                </a:cubicBezTo>
                <a:cubicBezTo>
                  <a:pt x="875251" y="2382474"/>
                  <a:pt x="871195" y="2372825"/>
                  <a:pt x="864066" y="2365696"/>
                </a:cubicBezTo>
                <a:cubicBezTo>
                  <a:pt x="833156" y="2334786"/>
                  <a:pt x="819801" y="2351305"/>
                  <a:pt x="771787" y="2357307"/>
                </a:cubicBezTo>
                <a:cubicBezTo>
                  <a:pt x="768991" y="2365696"/>
                  <a:pt x="768922" y="2375569"/>
                  <a:pt x="763398" y="2382474"/>
                </a:cubicBezTo>
                <a:cubicBezTo>
                  <a:pt x="741265" y="2410139"/>
                  <a:pt x="727048" y="2397015"/>
                  <a:pt x="696286" y="2390863"/>
                </a:cubicBezTo>
                <a:cubicBezTo>
                  <a:pt x="676712" y="2332140"/>
                  <a:pt x="673915" y="2357307"/>
                  <a:pt x="687897" y="2315362"/>
                </a:cubicBezTo>
                <a:cubicBezTo>
                  <a:pt x="678001" y="2308765"/>
                  <a:pt x="652448" y="2288541"/>
                  <a:pt x="637563" y="2290195"/>
                </a:cubicBezTo>
                <a:cubicBezTo>
                  <a:pt x="619986" y="2292148"/>
                  <a:pt x="587229" y="2306973"/>
                  <a:pt x="587229" y="2306973"/>
                </a:cubicBezTo>
                <a:cubicBezTo>
                  <a:pt x="581636" y="2290195"/>
                  <a:pt x="564858" y="2273417"/>
                  <a:pt x="570451" y="2256639"/>
                </a:cubicBezTo>
                <a:lnTo>
                  <a:pt x="587229" y="2206305"/>
                </a:lnTo>
                <a:cubicBezTo>
                  <a:pt x="578840" y="2203509"/>
                  <a:pt x="570905" y="2197916"/>
                  <a:pt x="562062" y="2197916"/>
                </a:cubicBezTo>
                <a:cubicBezTo>
                  <a:pt x="516853" y="2197916"/>
                  <a:pt x="516948" y="2202825"/>
                  <a:pt x="486561" y="2223083"/>
                </a:cubicBezTo>
                <a:cubicBezTo>
                  <a:pt x="466596" y="2163184"/>
                  <a:pt x="479594" y="2187464"/>
                  <a:pt x="453006" y="2147582"/>
                </a:cubicBezTo>
                <a:cubicBezTo>
                  <a:pt x="402292" y="2160260"/>
                  <a:pt x="423096" y="2145033"/>
                  <a:pt x="402672" y="2206305"/>
                </a:cubicBezTo>
                <a:lnTo>
                  <a:pt x="394283" y="2231472"/>
                </a:lnTo>
                <a:cubicBezTo>
                  <a:pt x="375108" y="2225080"/>
                  <a:pt x="357531" y="2226678"/>
                  <a:pt x="360727" y="2197916"/>
                </a:cubicBezTo>
                <a:cubicBezTo>
                  <a:pt x="362680" y="2180339"/>
                  <a:pt x="377505" y="2147582"/>
                  <a:pt x="377505" y="2147582"/>
                </a:cubicBezTo>
                <a:cubicBezTo>
                  <a:pt x="374709" y="2136397"/>
                  <a:pt x="378340" y="2120944"/>
                  <a:pt x="369116" y="2114026"/>
                </a:cubicBezTo>
                <a:cubicBezTo>
                  <a:pt x="362042" y="2108720"/>
                  <a:pt x="349089" y="2115219"/>
                  <a:pt x="343949" y="2122415"/>
                </a:cubicBezTo>
                <a:cubicBezTo>
                  <a:pt x="333669" y="2136806"/>
                  <a:pt x="332764" y="2155971"/>
                  <a:pt x="327171" y="2172749"/>
                </a:cubicBezTo>
                <a:cubicBezTo>
                  <a:pt x="324375" y="2181138"/>
                  <a:pt x="327171" y="2195120"/>
                  <a:pt x="318782" y="2197916"/>
                </a:cubicBezTo>
                <a:lnTo>
                  <a:pt x="268448" y="2214694"/>
                </a:lnTo>
                <a:cubicBezTo>
                  <a:pt x="260059" y="2209101"/>
                  <a:pt x="249579" y="2205789"/>
                  <a:pt x="243281" y="2197916"/>
                </a:cubicBezTo>
                <a:cubicBezTo>
                  <a:pt x="209526" y="2155723"/>
                  <a:pt x="285551" y="2172857"/>
                  <a:pt x="184558" y="2139193"/>
                </a:cubicBezTo>
                <a:lnTo>
                  <a:pt x="134224" y="2122415"/>
                </a:lnTo>
                <a:cubicBezTo>
                  <a:pt x="131428" y="2114026"/>
                  <a:pt x="127980" y="2105827"/>
                  <a:pt x="125835" y="2097248"/>
                </a:cubicBezTo>
                <a:cubicBezTo>
                  <a:pt x="122377" y="2083415"/>
                  <a:pt x="130199" y="2061680"/>
                  <a:pt x="117446" y="2055303"/>
                </a:cubicBezTo>
                <a:cubicBezTo>
                  <a:pt x="99760" y="2046460"/>
                  <a:pt x="78297" y="2060896"/>
                  <a:pt x="58723" y="2063692"/>
                </a:cubicBezTo>
                <a:cubicBezTo>
                  <a:pt x="50334" y="2066488"/>
                  <a:pt x="41766" y="2075365"/>
                  <a:pt x="33556" y="2072081"/>
                </a:cubicBezTo>
                <a:cubicBezTo>
                  <a:pt x="21047" y="2067077"/>
                  <a:pt x="11921" y="2032342"/>
                  <a:pt x="8389" y="2021747"/>
                </a:cubicBezTo>
                <a:cubicBezTo>
                  <a:pt x="11185" y="2013358"/>
                  <a:pt x="17755" y="2005369"/>
                  <a:pt x="16778" y="1996580"/>
                </a:cubicBezTo>
                <a:cubicBezTo>
                  <a:pt x="14825" y="1979003"/>
                  <a:pt x="0" y="1946246"/>
                  <a:pt x="0" y="1946246"/>
                </a:cubicBezTo>
                <a:cubicBezTo>
                  <a:pt x="2796" y="1923875"/>
                  <a:pt x="16" y="1900066"/>
                  <a:pt x="8389" y="1879134"/>
                </a:cubicBezTo>
                <a:cubicBezTo>
                  <a:pt x="12133" y="1869773"/>
                  <a:pt x="27258" y="1870229"/>
                  <a:pt x="33556" y="1862356"/>
                </a:cubicBezTo>
                <a:cubicBezTo>
                  <a:pt x="42829" y="1850764"/>
                  <a:pt x="41945" y="1840900"/>
                  <a:pt x="41945" y="1828800"/>
                </a:cubicBezTo>
                <a:lnTo>
                  <a:pt x="914400" y="671119"/>
                </a:lnTo>
                <a:lnTo>
                  <a:pt x="922789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3C8D45D-8E8A-4057-8B97-A271430B2C76}"/>
              </a:ext>
            </a:extLst>
          </p:cNvPr>
          <p:cNvSpPr/>
          <p:nvPr/>
        </p:nvSpPr>
        <p:spPr>
          <a:xfrm>
            <a:off x="2063691" y="1438986"/>
            <a:ext cx="2617366" cy="2323799"/>
          </a:xfrm>
          <a:custGeom>
            <a:avLst/>
            <a:gdLst>
              <a:gd name="connsiteX0" fmla="*/ 922789 w 2617366"/>
              <a:gd name="connsiteY0" fmla="*/ 0 h 2323799"/>
              <a:gd name="connsiteX1" fmla="*/ 2617366 w 2617366"/>
              <a:gd name="connsiteY1" fmla="*/ 25167 h 2323799"/>
              <a:gd name="connsiteX2" fmla="*/ 2399252 w 2617366"/>
              <a:gd name="connsiteY2" fmla="*/ 419450 h 2323799"/>
              <a:gd name="connsiteX3" fmla="*/ 2399252 w 2617366"/>
              <a:gd name="connsiteY3" fmla="*/ 419450 h 2323799"/>
              <a:gd name="connsiteX4" fmla="*/ 2332140 w 2617366"/>
              <a:gd name="connsiteY4" fmla="*/ 394283 h 2323799"/>
              <a:gd name="connsiteX5" fmla="*/ 2281806 w 2617366"/>
              <a:gd name="connsiteY5" fmla="*/ 377505 h 2323799"/>
              <a:gd name="connsiteX6" fmla="*/ 2273417 w 2617366"/>
              <a:gd name="connsiteY6" fmla="*/ 402672 h 2323799"/>
              <a:gd name="connsiteX7" fmla="*/ 2248250 w 2617366"/>
              <a:gd name="connsiteY7" fmla="*/ 453006 h 2323799"/>
              <a:gd name="connsiteX8" fmla="*/ 2256639 w 2617366"/>
              <a:gd name="connsiteY8" fmla="*/ 587229 h 2323799"/>
              <a:gd name="connsiteX9" fmla="*/ 2273417 w 2617366"/>
              <a:gd name="connsiteY9" fmla="*/ 637563 h 2323799"/>
              <a:gd name="connsiteX10" fmla="*/ 2248250 w 2617366"/>
              <a:gd name="connsiteY10" fmla="*/ 687897 h 2323799"/>
              <a:gd name="connsiteX11" fmla="*/ 2223083 w 2617366"/>
              <a:gd name="connsiteY11" fmla="*/ 704675 h 2323799"/>
              <a:gd name="connsiteX12" fmla="*/ 2197916 w 2617366"/>
              <a:gd name="connsiteY12" fmla="*/ 755009 h 2323799"/>
              <a:gd name="connsiteX13" fmla="*/ 2189527 w 2617366"/>
              <a:gd name="connsiteY13" fmla="*/ 780176 h 2323799"/>
              <a:gd name="connsiteX14" fmla="*/ 2172749 w 2617366"/>
              <a:gd name="connsiteY14" fmla="*/ 805343 h 2323799"/>
              <a:gd name="connsiteX15" fmla="*/ 2147582 w 2617366"/>
              <a:gd name="connsiteY15" fmla="*/ 855677 h 2323799"/>
              <a:gd name="connsiteX16" fmla="*/ 2097248 w 2617366"/>
              <a:gd name="connsiteY16" fmla="*/ 889233 h 2323799"/>
              <a:gd name="connsiteX17" fmla="*/ 2072081 w 2617366"/>
              <a:gd name="connsiteY17" fmla="*/ 906011 h 2323799"/>
              <a:gd name="connsiteX18" fmla="*/ 2046914 w 2617366"/>
              <a:gd name="connsiteY18" fmla="*/ 922789 h 2323799"/>
              <a:gd name="connsiteX19" fmla="*/ 2021747 w 2617366"/>
              <a:gd name="connsiteY19" fmla="*/ 931178 h 2323799"/>
              <a:gd name="connsiteX20" fmla="*/ 1979802 w 2617366"/>
              <a:gd name="connsiteY20" fmla="*/ 964734 h 2323799"/>
              <a:gd name="connsiteX21" fmla="*/ 1963024 w 2617366"/>
              <a:gd name="connsiteY21" fmla="*/ 989901 h 2323799"/>
              <a:gd name="connsiteX22" fmla="*/ 1937857 w 2617366"/>
              <a:gd name="connsiteY22" fmla="*/ 1006679 h 2323799"/>
              <a:gd name="connsiteX23" fmla="*/ 1929468 w 2617366"/>
              <a:gd name="connsiteY23" fmla="*/ 1031846 h 2323799"/>
              <a:gd name="connsiteX24" fmla="*/ 1912690 w 2617366"/>
              <a:gd name="connsiteY24" fmla="*/ 1057013 h 2323799"/>
              <a:gd name="connsiteX25" fmla="*/ 1895912 w 2617366"/>
              <a:gd name="connsiteY25" fmla="*/ 1107347 h 2323799"/>
              <a:gd name="connsiteX26" fmla="*/ 1895912 w 2617366"/>
              <a:gd name="connsiteY26" fmla="*/ 1241571 h 2323799"/>
              <a:gd name="connsiteX27" fmla="*/ 1862356 w 2617366"/>
              <a:gd name="connsiteY27" fmla="*/ 1291905 h 2323799"/>
              <a:gd name="connsiteX28" fmla="*/ 1845578 w 2617366"/>
              <a:gd name="connsiteY28" fmla="*/ 1317072 h 2323799"/>
              <a:gd name="connsiteX29" fmla="*/ 1837189 w 2617366"/>
              <a:gd name="connsiteY29" fmla="*/ 1342239 h 2323799"/>
              <a:gd name="connsiteX30" fmla="*/ 1845578 w 2617366"/>
              <a:gd name="connsiteY30" fmla="*/ 1392573 h 2323799"/>
              <a:gd name="connsiteX31" fmla="*/ 1853967 w 2617366"/>
              <a:gd name="connsiteY31" fmla="*/ 1417740 h 2323799"/>
              <a:gd name="connsiteX32" fmla="*/ 1837189 w 2617366"/>
              <a:gd name="connsiteY32" fmla="*/ 1593908 h 2323799"/>
              <a:gd name="connsiteX33" fmla="*/ 1828800 w 2617366"/>
              <a:gd name="connsiteY33" fmla="*/ 1694576 h 2323799"/>
              <a:gd name="connsiteX34" fmla="*/ 1820411 w 2617366"/>
              <a:gd name="connsiteY34" fmla="*/ 1719743 h 2323799"/>
              <a:gd name="connsiteX35" fmla="*/ 1744910 w 2617366"/>
              <a:gd name="connsiteY35" fmla="*/ 1753299 h 2323799"/>
              <a:gd name="connsiteX36" fmla="*/ 1719744 w 2617366"/>
              <a:gd name="connsiteY36" fmla="*/ 1761688 h 2323799"/>
              <a:gd name="connsiteX37" fmla="*/ 1669410 w 2617366"/>
              <a:gd name="connsiteY37" fmla="*/ 1795244 h 2323799"/>
              <a:gd name="connsiteX38" fmla="*/ 1644243 w 2617366"/>
              <a:gd name="connsiteY38" fmla="*/ 1812022 h 2323799"/>
              <a:gd name="connsiteX39" fmla="*/ 1610687 w 2617366"/>
              <a:gd name="connsiteY39" fmla="*/ 1887523 h 2323799"/>
              <a:gd name="connsiteX40" fmla="*/ 1602298 w 2617366"/>
              <a:gd name="connsiteY40" fmla="*/ 1921079 h 2323799"/>
              <a:gd name="connsiteX41" fmla="*/ 1593909 w 2617366"/>
              <a:gd name="connsiteY41" fmla="*/ 1963024 h 2323799"/>
              <a:gd name="connsiteX42" fmla="*/ 1577131 w 2617366"/>
              <a:gd name="connsiteY42" fmla="*/ 1988191 h 2323799"/>
              <a:gd name="connsiteX43" fmla="*/ 1551964 w 2617366"/>
              <a:gd name="connsiteY43" fmla="*/ 2038525 h 2323799"/>
              <a:gd name="connsiteX44" fmla="*/ 1543575 w 2617366"/>
              <a:gd name="connsiteY44" fmla="*/ 2105637 h 2323799"/>
              <a:gd name="connsiteX45" fmla="*/ 1518408 w 2617366"/>
              <a:gd name="connsiteY45" fmla="*/ 2122415 h 2323799"/>
              <a:gd name="connsiteX46" fmla="*/ 1501630 w 2617366"/>
              <a:gd name="connsiteY46" fmla="*/ 2147582 h 2323799"/>
              <a:gd name="connsiteX47" fmla="*/ 1518408 w 2617366"/>
              <a:gd name="connsiteY47" fmla="*/ 2172749 h 2323799"/>
              <a:gd name="connsiteX48" fmla="*/ 1535186 w 2617366"/>
              <a:gd name="connsiteY48" fmla="*/ 2223083 h 2323799"/>
              <a:gd name="connsiteX49" fmla="*/ 1510019 w 2617366"/>
              <a:gd name="connsiteY49" fmla="*/ 2290195 h 2323799"/>
              <a:gd name="connsiteX50" fmla="*/ 1484852 w 2617366"/>
              <a:gd name="connsiteY50" fmla="*/ 2298584 h 2323799"/>
              <a:gd name="connsiteX51" fmla="*/ 1459685 w 2617366"/>
              <a:gd name="connsiteY51" fmla="*/ 2323751 h 2323799"/>
              <a:gd name="connsiteX52" fmla="*/ 729843 w 2617366"/>
              <a:gd name="connsiteY52" fmla="*/ 2315362 h 2323799"/>
              <a:gd name="connsiteX53" fmla="*/ 654342 w 2617366"/>
              <a:gd name="connsiteY53" fmla="*/ 2306973 h 2323799"/>
              <a:gd name="connsiteX54" fmla="*/ 595619 w 2617366"/>
              <a:gd name="connsiteY54" fmla="*/ 2306973 h 2323799"/>
              <a:gd name="connsiteX55" fmla="*/ 578841 w 2617366"/>
              <a:gd name="connsiteY55" fmla="*/ 2281806 h 2323799"/>
              <a:gd name="connsiteX56" fmla="*/ 570452 w 2617366"/>
              <a:gd name="connsiteY56" fmla="*/ 2181138 h 2323799"/>
              <a:gd name="connsiteX57" fmla="*/ 469784 w 2617366"/>
              <a:gd name="connsiteY57" fmla="*/ 2155971 h 2323799"/>
              <a:gd name="connsiteX58" fmla="*/ 444617 w 2617366"/>
              <a:gd name="connsiteY58" fmla="*/ 2122415 h 2323799"/>
              <a:gd name="connsiteX59" fmla="*/ 0 w 2617366"/>
              <a:gd name="connsiteY59" fmla="*/ 2097248 h 2323799"/>
              <a:gd name="connsiteX60" fmla="*/ 0 w 2617366"/>
              <a:gd name="connsiteY60" fmla="*/ 2097248 h 2323799"/>
              <a:gd name="connsiteX61" fmla="*/ 50334 w 2617366"/>
              <a:gd name="connsiteY61" fmla="*/ 2038525 h 2323799"/>
              <a:gd name="connsiteX62" fmla="*/ 67112 w 2617366"/>
              <a:gd name="connsiteY62" fmla="*/ 1988191 h 2323799"/>
              <a:gd name="connsiteX63" fmla="*/ 83890 w 2617366"/>
              <a:gd name="connsiteY63" fmla="*/ 1963024 h 2323799"/>
              <a:gd name="connsiteX64" fmla="*/ 100668 w 2617366"/>
              <a:gd name="connsiteY64" fmla="*/ 1912690 h 2323799"/>
              <a:gd name="connsiteX65" fmla="*/ 117446 w 2617366"/>
              <a:gd name="connsiteY65" fmla="*/ 1887523 h 2323799"/>
              <a:gd name="connsiteX66" fmla="*/ 167780 w 2617366"/>
              <a:gd name="connsiteY66" fmla="*/ 1870745 h 2323799"/>
              <a:gd name="connsiteX67" fmla="*/ 176169 w 2617366"/>
              <a:gd name="connsiteY67" fmla="*/ 1845578 h 2323799"/>
              <a:gd name="connsiteX68" fmla="*/ 184558 w 2617366"/>
              <a:gd name="connsiteY68" fmla="*/ 1812022 h 2323799"/>
              <a:gd name="connsiteX69" fmla="*/ 234892 w 2617366"/>
              <a:gd name="connsiteY69" fmla="*/ 1778466 h 2323799"/>
              <a:gd name="connsiteX70" fmla="*/ 243281 w 2617366"/>
              <a:gd name="connsiteY70" fmla="*/ 1744910 h 2323799"/>
              <a:gd name="connsiteX71" fmla="*/ 511729 w 2617366"/>
              <a:gd name="connsiteY71" fmla="*/ 1149292 h 2323799"/>
              <a:gd name="connsiteX72" fmla="*/ 922789 w 2617366"/>
              <a:gd name="connsiteY72" fmla="*/ 0 h 232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617366" h="2323799">
                <a:moveTo>
                  <a:pt x="922789" y="0"/>
                </a:moveTo>
                <a:lnTo>
                  <a:pt x="2617366" y="25167"/>
                </a:lnTo>
                <a:lnTo>
                  <a:pt x="2399252" y="419450"/>
                </a:lnTo>
                <a:lnTo>
                  <a:pt x="2399252" y="419450"/>
                </a:lnTo>
                <a:lnTo>
                  <a:pt x="2332140" y="394283"/>
                </a:lnTo>
                <a:cubicBezTo>
                  <a:pt x="2315485" y="388335"/>
                  <a:pt x="2281806" y="377505"/>
                  <a:pt x="2281806" y="377505"/>
                </a:cubicBezTo>
                <a:cubicBezTo>
                  <a:pt x="2279010" y="385894"/>
                  <a:pt x="2277372" y="394763"/>
                  <a:pt x="2273417" y="402672"/>
                </a:cubicBezTo>
                <a:cubicBezTo>
                  <a:pt x="2240892" y="467721"/>
                  <a:pt x="2269336" y="389748"/>
                  <a:pt x="2248250" y="453006"/>
                </a:cubicBezTo>
                <a:cubicBezTo>
                  <a:pt x="2251046" y="497747"/>
                  <a:pt x="2250582" y="542812"/>
                  <a:pt x="2256639" y="587229"/>
                </a:cubicBezTo>
                <a:cubicBezTo>
                  <a:pt x="2259029" y="604752"/>
                  <a:pt x="2273417" y="637563"/>
                  <a:pt x="2273417" y="637563"/>
                </a:cubicBezTo>
                <a:cubicBezTo>
                  <a:pt x="2266594" y="658032"/>
                  <a:pt x="2264512" y="671635"/>
                  <a:pt x="2248250" y="687897"/>
                </a:cubicBezTo>
                <a:cubicBezTo>
                  <a:pt x="2241121" y="695026"/>
                  <a:pt x="2231472" y="699082"/>
                  <a:pt x="2223083" y="704675"/>
                </a:cubicBezTo>
                <a:cubicBezTo>
                  <a:pt x="2201997" y="767933"/>
                  <a:pt x="2230441" y="689960"/>
                  <a:pt x="2197916" y="755009"/>
                </a:cubicBezTo>
                <a:cubicBezTo>
                  <a:pt x="2193961" y="762918"/>
                  <a:pt x="2193482" y="772267"/>
                  <a:pt x="2189527" y="780176"/>
                </a:cubicBezTo>
                <a:cubicBezTo>
                  <a:pt x="2185018" y="789194"/>
                  <a:pt x="2177258" y="796325"/>
                  <a:pt x="2172749" y="805343"/>
                </a:cubicBezTo>
                <a:cubicBezTo>
                  <a:pt x="2161446" y="827949"/>
                  <a:pt x="2168952" y="836978"/>
                  <a:pt x="2147582" y="855677"/>
                </a:cubicBezTo>
                <a:cubicBezTo>
                  <a:pt x="2132407" y="868956"/>
                  <a:pt x="2114026" y="878048"/>
                  <a:pt x="2097248" y="889233"/>
                </a:cubicBezTo>
                <a:lnTo>
                  <a:pt x="2072081" y="906011"/>
                </a:lnTo>
                <a:cubicBezTo>
                  <a:pt x="2063692" y="911604"/>
                  <a:pt x="2056479" y="919601"/>
                  <a:pt x="2046914" y="922789"/>
                </a:cubicBezTo>
                <a:lnTo>
                  <a:pt x="2021747" y="931178"/>
                </a:lnTo>
                <a:cubicBezTo>
                  <a:pt x="1973664" y="1003303"/>
                  <a:pt x="2037689" y="918425"/>
                  <a:pt x="1979802" y="964734"/>
                </a:cubicBezTo>
                <a:cubicBezTo>
                  <a:pt x="1971929" y="971032"/>
                  <a:pt x="1970153" y="982772"/>
                  <a:pt x="1963024" y="989901"/>
                </a:cubicBezTo>
                <a:cubicBezTo>
                  <a:pt x="1955895" y="997030"/>
                  <a:pt x="1946246" y="1001086"/>
                  <a:pt x="1937857" y="1006679"/>
                </a:cubicBezTo>
                <a:cubicBezTo>
                  <a:pt x="1935061" y="1015068"/>
                  <a:pt x="1933423" y="1023937"/>
                  <a:pt x="1929468" y="1031846"/>
                </a:cubicBezTo>
                <a:cubicBezTo>
                  <a:pt x="1924959" y="1040864"/>
                  <a:pt x="1916785" y="1047800"/>
                  <a:pt x="1912690" y="1057013"/>
                </a:cubicBezTo>
                <a:cubicBezTo>
                  <a:pt x="1905507" y="1073174"/>
                  <a:pt x="1895912" y="1107347"/>
                  <a:pt x="1895912" y="1107347"/>
                </a:cubicBezTo>
                <a:cubicBezTo>
                  <a:pt x="1898954" y="1140808"/>
                  <a:pt x="1913423" y="1203047"/>
                  <a:pt x="1895912" y="1241571"/>
                </a:cubicBezTo>
                <a:cubicBezTo>
                  <a:pt x="1887568" y="1259928"/>
                  <a:pt x="1873541" y="1275127"/>
                  <a:pt x="1862356" y="1291905"/>
                </a:cubicBezTo>
                <a:cubicBezTo>
                  <a:pt x="1856763" y="1300294"/>
                  <a:pt x="1848766" y="1307507"/>
                  <a:pt x="1845578" y="1317072"/>
                </a:cubicBezTo>
                <a:lnTo>
                  <a:pt x="1837189" y="1342239"/>
                </a:lnTo>
                <a:cubicBezTo>
                  <a:pt x="1839985" y="1359017"/>
                  <a:pt x="1841888" y="1375969"/>
                  <a:pt x="1845578" y="1392573"/>
                </a:cubicBezTo>
                <a:cubicBezTo>
                  <a:pt x="1847496" y="1401205"/>
                  <a:pt x="1853967" y="1408897"/>
                  <a:pt x="1853967" y="1417740"/>
                </a:cubicBezTo>
                <a:cubicBezTo>
                  <a:pt x="1853967" y="1519802"/>
                  <a:pt x="1851418" y="1522761"/>
                  <a:pt x="1837189" y="1593908"/>
                </a:cubicBezTo>
                <a:cubicBezTo>
                  <a:pt x="1834393" y="1627464"/>
                  <a:pt x="1833250" y="1661199"/>
                  <a:pt x="1828800" y="1694576"/>
                </a:cubicBezTo>
                <a:cubicBezTo>
                  <a:pt x="1827631" y="1703341"/>
                  <a:pt x="1825935" y="1712838"/>
                  <a:pt x="1820411" y="1719743"/>
                </a:cubicBezTo>
                <a:cubicBezTo>
                  <a:pt x="1805908" y="1737871"/>
                  <a:pt x="1760290" y="1748172"/>
                  <a:pt x="1744910" y="1753299"/>
                </a:cubicBezTo>
                <a:cubicBezTo>
                  <a:pt x="1736521" y="1756095"/>
                  <a:pt x="1727101" y="1756783"/>
                  <a:pt x="1719744" y="1761688"/>
                </a:cubicBezTo>
                <a:lnTo>
                  <a:pt x="1669410" y="1795244"/>
                </a:lnTo>
                <a:lnTo>
                  <a:pt x="1644243" y="1812022"/>
                </a:lnTo>
                <a:cubicBezTo>
                  <a:pt x="1624277" y="1871921"/>
                  <a:pt x="1637275" y="1847641"/>
                  <a:pt x="1610687" y="1887523"/>
                </a:cubicBezTo>
                <a:cubicBezTo>
                  <a:pt x="1607891" y="1898708"/>
                  <a:pt x="1604799" y="1909824"/>
                  <a:pt x="1602298" y="1921079"/>
                </a:cubicBezTo>
                <a:cubicBezTo>
                  <a:pt x="1599205" y="1934998"/>
                  <a:pt x="1598916" y="1949673"/>
                  <a:pt x="1593909" y="1963024"/>
                </a:cubicBezTo>
                <a:cubicBezTo>
                  <a:pt x="1590369" y="1972464"/>
                  <a:pt x="1581640" y="1979173"/>
                  <a:pt x="1577131" y="1988191"/>
                </a:cubicBezTo>
                <a:cubicBezTo>
                  <a:pt x="1542399" y="2057655"/>
                  <a:pt x="1600047" y="1966400"/>
                  <a:pt x="1551964" y="2038525"/>
                </a:cubicBezTo>
                <a:cubicBezTo>
                  <a:pt x="1549168" y="2060896"/>
                  <a:pt x="1551948" y="2084705"/>
                  <a:pt x="1543575" y="2105637"/>
                </a:cubicBezTo>
                <a:cubicBezTo>
                  <a:pt x="1539831" y="2114998"/>
                  <a:pt x="1525537" y="2115286"/>
                  <a:pt x="1518408" y="2122415"/>
                </a:cubicBezTo>
                <a:cubicBezTo>
                  <a:pt x="1511279" y="2129544"/>
                  <a:pt x="1507223" y="2139193"/>
                  <a:pt x="1501630" y="2147582"/>
                </a:cubicBezTo>
                <a:cubicBezTo>
                  <a:pt x="1507223" y="2155971"/>
                  <a:pt x="1514313" y="2163536"/>
                  <a:pt x="1518408" y="2172749"/>
                </a:cubicBezTo>
                <a:cubicBezTo>
                  <a:pt x="1525591" y="2188910"/>
                  <a:pt x="1535186" y="2223083"/>
                  <a:pt x="1535186" y="2223083"/>
                </a:cubicBezTo>
                <a:cubicBezTo>
                  <a:pt x="1530639" y="2245820"/>
                  <a:pt x="1530592" y="2273737"/>
                  <a:pt x="1510019" y="2290195"/>
                </a:cubicBezTo>
                <a:cubicBezTo>
                  <a:pt x="1503114" y="2295719"/>
                  <a:pt x="1493241" y="2295788"/>
                  <a:pt x="1484852" y="2298584"/>
                </a:cubicBezTo>
                <a:cubicBezTo>
                  <a:pt x="1466523" y="2326078"/>
                  <a:pt x="1478156" y="2323751"/>
                  <a:pt x="1459685" y="2323751"/>
                </a:cubicBezTo>
                <a:lnTo>
                  <a:pt x="729843" y="2315362"/>
                </a:lnTo>
                <a:cubicBezTo>
                  <a:pt x="704676" y="2312566"/>
                  <a:pt x="679664" y="2306973"/>
                  <a:pt x="654342" y="2306973"/>
                </a:cubicBezTo>
                <a:cubicBezTo>
                  <a:pt x="570097" y="2306973"/>
                  <a:pt x="700520" y="2333198"/>
                  <a:pt x="595619" y="2306973"/>
                </a:cubicBezTo>
                <a:cubicBezTo>
                  <a:pt x="590026" y="2298584"/>
                  <a:pt x="580818" y="2291693"/>
                  <a:pt x="578841" y="2281806"/>
                </a:cubicBezTo>
                <a:cubicBezTo>
                  <a:pt x="572237" y="2248788"/>
                  <a:pt x="585511" y="2211255"/>
                  <a:pt x="570452" y="2181138"/>
                </a:cubicBezTo>
                <a:cubicBezTo>
                  <a:pt x="564409" y="2169052"/>
                  <a:pt x="479445" y="2157581"/>
                  <a:pt x="469784" y="2155971"/>
                </a:cubicBezTo>
                <a:cubicBezTo>
                  <a:pt x="459418" y="2124872"/>
                  <a:pt x="469304" y="2134759"/>
                  <a:pt x="444617" y="2122415"/>
                </a:cubicBezTo>
                <a:lnTo>
                  <a:pt x="0" y="2097248"/>
                </a:lnTo>
                <a:lnTo>
                  <a:pt x="0" y="2097248"/>
                </a:lnTo>
                <a:cubicBezTo>
                  <a:pt x="16778" y="2077674"/>
                  <a:pt x="36822" y="2060482"/>
                  <a:pt x="50334" y="2038525"/>
                </a:cubicBezTo>
                <a:cubicBezTo>
                  <a:pt x="59603" y="2023463"/>
                  <a:pt x="57302" y="2002906"/>
                  <a:pt x="67112" y="1988191"/>
                </a:cubicBezTo>
                <a:cubicBezTo>
                  <a:pt x="72705" y="1979802"/>
                  <a:pt x="79795" y="1972237"/>
                  <a:pt x="83890" y="1963024"/>
                </a:cubicBezTo>
                <a:cubicBezTo>
                  <a:pt x="91073" y="1946863"/>
                  <a:pt x="90858" y="1927405"/>
                  <a:pt x="100668" y="1912690"/>
                </a:cubicBezTo>
                <a:cubicBezTo>
                  <a:pt x="106261" y="1904301"/>
                  <a:pt x="108896" y="1892867"/>
                  <a:pt x="117446" y="1887523"/>
                </a:cubicBezTo>
                <a:cubicBezTo>
                  <a:pt x="132443" y="1878150"/>
                  <a:pt x="167780" y="1870745"/>
                  <a:pt x="167780" y="1870745"/>
                </a:cubicBezTo>
                <a:cubicBezTo>
                  <a:pt x="170576" y="1862356"/>
                  <a:pt x="173740" y="1854081"/>
                  <a:pt x="176169" y="1845578"/>
                </a:cubicBezTo>
                <a:cubicBezTo>
                  <a:pt x="179336" y="1834492"/>
                  <a:pt x="176966" y="1820699"/>
                  <a:pt x="184558" y="1812022"/>
                </a:cubicBezTo>
                <a:cubicBezTo>
                  <a:pt x="197837" y="1796847"/>
                  <a:pt x="234892" y="1778466"/>
                  <a:pt x="234892" y="1778466"/>
                </a:cubicBezTo>
                <a:cubicBezTo>
                  <a:pt x="244165" y="1750646"/>
                  <a:pt x="243281" y="1762142"/>
                  <a:pt x="243281" y="1744910"/>
                </a:cubicBezTo>
                <a:lnTo>
                  <a:pt x="511729" y="1149292"/>
                </a:lnTo>
                <a:lnTo>
                  <a:pt x="922789" y="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6CC0A8-6B75-4357-AB0C-61DB5C2D6F98}"/>
              </a:ext>
            </a:extLst>
          </p:cNvPr>
          <p:cNvSpPr/>
          <p:nvPr/>
        </p:nvSpPr>
        <p:spPr>
          <a:xfrm>
            <a:off x="629173" y="3762785"/>
            <a:ext cx="2869035" cy="2726422"/>
          </a:xfrm>
          <a:custGeom>
            <a:avLst/>
            <a:gdLst>
              <a:gd name="connsiteX0" fmla="*/ 2265027 w 2869035"/>
              <a:gd name="connsiteY0" fmla="*/ 2726422 h 2726422"/>
              <a:gd name="connsiteX1" fmla="*/ 75501 w 2869035"/>
              <a:gd name="connsiteY1" fmla="*/ 2701255 h 2726422"/>
              <a:gd name="connsiteX2" fmla="*/ 33556 w 2869035"/>
              <a:gd name="connsiteY2" fmla="*/ 2642532 h 2726422"/>
              <a:gd name="connsiteX3" fmla="*/ 8389 w 2869035"/>
              <a:gd name="connsiteY3" fmla="*/ 2625754 h 2726422"/>
              <a:gd name="connsiteX4" fmla="*/ 41945 w 2869035"/>
              <a:gd name="connsiteY4" fmla="*/ 2592198 h 2726422"/>
              <a:gd name="connsiteX5" fmla="*/ 58723 w 2869035"/>
              <a:gd name="connsiteY5" fmla="*/ 2567031 h 2726422"/>
              <a:gd name="connsiteX6" fmla="*/ 67112 w 2869035"/>
              <a:gd name="connsiteY6" fmla="*/ 2533475 h 2726422"/>
              <a:gd name="connsiteX7" fmla="*/ 117446 w 2869035"/>
              <a:gd name="connsiteY7" fmla="*/ 2516697 h 2726422"/>
              <a:gd name="connsiteX8" fmla="*/ 125835 w 2869035"/>
              <a:gd name="connsiteY8" fmla="*/ 2491530 h 2726422"/>
              <a:gd name="connsiteX9" fmla="*/ 92279 w 2869035"/>
              <a:gd name="connsiteY9" fmla="*/ 2441196 h 2726422"/>
              <a:gd name="connsiteX10" fmla="*/ 100668 w 2869035"/>
              <a:gd name="connsiteY10" fmla="*/ 2407640 h 2726422"/>
              <a:gd name="connsiteX11" fmla="*/ 125835 w 2869035"/>
              <a:gd name="connsiteY11" fmla="*/ 2399251 h 2726422"/>
              <a:gd name="connsiteX12" fmla="*/ 151002 w 2869035"/>
              <a:gd name="connsiteY12" fmla="*/ 2382473 h 2726422"/>
              <a:gd name="connsiteX13" fmla="*/ 218114 w 2869035"/>
              <a:gd name="connsiteY13" fmla="*/ 2424418 h 2726422"/>
              <a:gd name="connsiteX14" fmla="*/ 234892 w 2869035"/>
              <a:gd name="connsiteY14" fmla="*/ 2399251 h 2726422"/>
              <a:gd name="connsiteX15" fmla="*/ 184558 w 2869035"/>
              <a:gd name="connsiteY15" fmla="*/ 2374084 h 2726422"/>
              <a:gd name="connsiteX16" fmla="*/ 184558 w 2869035"/>
              <a:gd name="connsiteY16" fmla="*/ 2231471 h 2726422"/>
              <a:gd name="connsiteX17" fmla="*/ 176169 w 2869035"/>
              <a:gd name="connsiteY17" fmla="*/ 2206304 h 2726422"/>
              <a:gd name="connsiteX18" fmla="*/ 151002 w 2869035"/>
              <a:gd name="connsiteY18" fmla="*/ 2197915 h 2726422"/>
              <a:gd name="connsiteX19" fmla="*/ 134224 w 2869035"/>
              <a:gd name="connsiteY19" fmla="*/ 2172748 h 2726422"/>
              <a:gd name="connsiteX20" fmla="*/ 109057 w 2869035"/>
              <a:gd name="connsiteY20" fmla="*/ 2122414 h 2726422"/>
              <a:gd name="connsiteX21" fmla="*/ 58723 w 2869035"/>
              <a:gd name="connsiteY21" fmla="*/ 2088858 h 2726422"/>
              <a:gd name="connsiteX22" fmla="*/ 0 w 2869035"/>
              <a:gd name="connsiteY22" fmla="*/ 2055303 h 2726422"/>
              <a:gd name="connsiteX23" fmla="*/ 75501 w 2869035"/>
              <a:gd name="connsiteY23" fmla="*/ 1837189 h 2726422"/>
              <a:gd name="connsiteX24" fmla="*/ 469783 w 2869035"/>
              <a:gd name="connsiteY24" fmla="*/ 1166070 h 2726422"/>
              <a:gd name="connsiteX25" fmla="*/ 528506 w 2869035"/>
              <a:gd name="connsiteY25" fmla="*/ 1115736 h 2726422"/>
              <a:gd name="connsiteX26" fmla="*/ 562062 w 2869035"/>
              <a:gd name="connsiteY26" fmla="*/ 1073791 h 2726422"/>
              <a:gd name="connsiteX27" fmla="*/ 587229 w 2869035"/>
              <a:gd name="connsiteY27" fmla="*/ 973123 h 2726422"/>
              <a:gd name="connsiteX28" fmla="*/ 612396 w 2869035"/>
              <a:gd name="connsiteY28" fmla="*/ 956345 h 2726422"/>
              <a:gd name="connsiteX29" fmla="*/ 620785 w 2869035"/>
              <a:gd name="connsiteY29" fmla="*/ 931178 h 2726422"/>
              <a:gd name="connsiteX30" fmla="*/ 645952 w 2869035"/>
              <a:gd name="connsiteY30" fmla="*/ 922789 h 2726422"/>
              <a:gd name="connsiteX31" fmla="*/ 713064 w 2869035"/>
              <a:gd name="connsiteY31" fmla="*/ 906011 h 2726422"/>
              <a:gd name="connsiteX32" fmla="*/ 746620 w 2869035"/>
              <a:gd name="connsiteY32" fmla="*/ 855677 h 2726422"/>
              <a:gd name="connsiteX33" fmla="*/ 755009 w 2869035"/>
              <a:gd name="connsiteY33" fmla="*/ 813732 h 2726422"/>
              <a:gd name="connsiteX34" fmla="*/ 822121 w 2869035"/>
              <a:gd name="connsiteY34" fmla="*/ 788565 h 2726422"/>
              <a:gd name="connsiteX35" fmla="*/ 897622 w 2869035"/>
              <a:gd name="connsiteY35" fmla="*/ 830510 h 2726422"/>
              <a:gd name="connsiteX36" fmla="*/ 906011 w 2869035"/>
              <a:gd name="connsiteY36" fmla="*/ 805343 h 2726422"/>
              <a:gd name="connsiteX37" fmla="*/ 922789 w 2869035"/>
              <a:gd name="connsiteY37" fmla="*/ 780176 h 2726422"/>
              <a:gd name="connsiteX38" fmla="*/ 939567 w 2869035"/>
              <a:gd name="connsiteY38" fmla="*/ 729842 h 2726422"/>
              <a:gd name="connsiteX39" fmla="*/ 947956 w 2869035"/>
              <a:gd name="connsiteY39" fmla="*/ 704675 h 2726422"/>
              <a:gd name="connsiteX40" fmla="*/ 956345 w 2869035"/>
              <a:gd name="connsiteY40" fmla="*/ 629174 h 2726422"/>
              <a:gd name="connsiteX41" fmla="*/ 964734 w 2869035"/>
              <a:gd name="connsiteY41" fmla="*/ 595618 h 2726422"/>
              <a:gd name="connsiteX42" fmla="*/ 998290 w 2869035"/>
              <a:gd name="connsiteY42" fmla="*/ 587229 h 2726422"/>
              <a:gd name="connsiteX43" fmla="*/ 1023457 w 2869035"/>
              <a:gd name="connsiteY43" fmla="*/ 578840 h 2726422"/>
              <a:gd name="connsiteX44" fmla="*/ 1040235 w 2869035"/>
              <a:gd name="connsiteY44" fmla="*/ 553673 h 2726422"/>
              <a:gd name="connsiteX45" fmla="*/ 1031846 w 2869035"/>
              <a:gd name="connsiteY45" fmla="*/ 520117 h 2726422"/>
              <a:gd name="connsiteX46" fmla="*/ 1082180 w 2869035"/>
              <a:gd name="connsiteY46" fmla="*/ 503339 h 2726422"/>
              <a:gd name="connsiteX47" fmla="*/ 1082180 w 2869035"/>
              <a:gd name="connsiteY47" fmla="*/ 503339 h 2726422"/>
              <a:gd name="connsiteX48" fmla="*/ 1115736 w 2869035"/>
              <a:gd name="connsiteY48" fmla="*/ 436227 h 2726422"/>
              <a:gd name="connsiteX49" fmla="*/ 1098958 w 2869035"/>
              <a:gd name="connsiteY49" fmla="*/ 411060 h 2726422"/>
              <a:gd name="connsiteX50" fmla="*/ 1157681 w 2869035"/>
              <a:gd name="connsiteY50" fmla="*/ 377504 h 2726422"/>
              <a:gd name="connsiteX51" fmla="*/ 1174459 w 2869035"/>
              <a:gd name="connsiteY51" fmla="*/ 327170 h 2726422"/>
              <a:gd name="connsiteX52" fmla="*/ 1191237 w 2869035"/>
              <a:gd name="connsiteY52" fmla="*/ 302003 h 2726422"/>
              <a:gd name="connsiteX53" fmla="*/ 1216404 w 2869035"/>
              <a:gd name="connsiteY53" fmla="*/ 251670 h 2726422"/>
              <a:gd name="connsiteX54" fmla="*/ 1249960 w 2869035"/>
              <a:gd name="connsiteY54" fmla="*/ 209725 h 2726422"/>
              <a:gd name="connsiteX55" fmla="*/ 1283516 w 2869035"/>
              <a:gd name="connsiteY55" fmla="*/ 167780 h 2726422"/>
              <a:gd name="connsiteX56" fmla="*/ 1300293 w 2869035"/>
              <a:gd name="connsiteY56" fmla="*/ 92279 h 2726422"/>
              <a:gd name="connsiteX57" fmla="*/ 1308682 w 2869035"/>
              <a:gd name="connsiteY57" fmla="*/ 92279 h 2726422"/>
              <a:gd name="connsiteX58" fmla="*/ 1325460 w 2869035"/>
              <a:gd name="connsiteY58" fmla="*/ 67112 h 2726422"/>
              <a:gd name="connsiteX59" fmla="*/ 1375794 w 2869035"/>
              <a:gd name="connsiteY59" fmla="*/ 0 h 2726422"/>
              <a:gd name="connsiteX60" fmla="*/ 1853967 w 2869035"/>
              <a:gd name="connsiteY60" fmla="*/ 0 h 2726422"/>
              <a:gd name="connsiteX61" fmla="*/ 1912690 w 2869035"/>
              <a:gd name="connsiteY61" fmla="*/ 41945 h 2726422"/>
              <a:gd name="connsiteX62" fmla="*/ 1963024 w 2869035"/>
              <a:gd name="connsiteY62" fmla="*/ 58723 h 2726422"/>
              <a:gd name="connsiteX63" fmla="*/ 1971413 w 2869035"/>
              <a:gd name="connsiteY63" fmla="*/ 83890 h 2726422"/>
              <a:gd name="connsiteX64" fmla="*/ 1988191 w 2869035"/>
              <a:gd name="connsiteY64" fmla="*/ 184558 h 2726422"/>
              <a:gd name="connsiteX65" fmla="*/ 2013358 w 2869035"/>
              <a:gd name="connsiteY65" fmla="*/ 192947 h 2726422"/>
              <a:gd name="connsiteX66" fmla="*/ 2038525 w 2869035"/>
              <a:gd name="connsiteY66" fmla="*/ 184558 h 2726422"/>
              <a:gd name="connsiteX67" fmla="*/ 2088859 w 2869035"/>
              <a:gd name="connsiteY67" fmla="*/ 209725 h 2726422"/>
              <a:gd name="connsiteX68" fmla="*/ 2114026 w 2869035"/>
              <a:gd name="connsiteY68" fmla="*/ 201336 h 2726422"/>
              <a:gd name="connsiteX69" fmla="*/ 2869035 w 2869035"/>
              <a:gd name="connsiteY69" fmla="*/ 218114 h 2726422"/>
              <a:gd name="connsiteX70" fmla="*/ 2843868 w 2869035"/>
              <a:gd name="connsiteY70" fmla="*/ 285225 h 2726422"/>
              <a:gd name="connsiteX71" fmla="*/ 2827090 w 2869035"/>
              <a:gd name="connsiteY71" fmla="*/ 310392 h 2726422"/>
              <a:gd name="connsiteX72" fmla="*/ 2801923 w 2869035"/>
              <a:gd name="connsiteY72" fmla="*/ 360726 h 2726422"/>
              <a:gd name="connsiteX73" fmla="*/ 2776756 w 2869035"/>
              <a:gd name="connsiteY73" fmla="*/ 377504 h 2726422"/>
              <a:gd name="connsiteX74" fmla="*/ 2726422 w 2869035"/>
              <a:gd name="connsiteY74" fmla="*/ 478172 h 2726422"/>
              <a:gd name="connsiteX75" fmla="*/ 2726422 w 2869035"/>
              <a:gd name="connsiteY75" fmla="*/ 511728 h 2726422"/>
              <a:gd name="connsiteX76" fmla="*/ 2550253 w 2869035"/>
              <a:gd name="connsiteY76" fmla="*/ 1040235 h 2726422"/>
              <a:gd name="connsiteX77" fmla="*/ 2449585 w 2869035"/>
              <a:gd name="connsiteY77" fmla="*/ 1073791 h 2726422"/>
              <a:gd name="connsiteX78" fmla="*/ 2466363 w 2869035"/>
              <a:gd name="connsiteY78" fmla="*/ 2197915 h 2726422"/>
              <a:gd name="connsiteX79" fmla="*/ 2457974 w 2869035"/>
              <a:gd name="connsiteY79" fmla="*/ 2273416 h 2726422"/>
              <a:gd name="connsiteX80" fmla="*/ 2441196 w 2869035"/>
              <a:gd name="connsiteY80" fmla="*/ 2323750 h 2726422"/>
              <a:gd name="connsiteX81" fmla="*/ 2432807 w 2869035"/>
              <a:gd name="connsiteY81" fmla="*/ 2348917 h 2726422"/>
              <a:gd name="connsiteX82" fmla="*/ 2424418 w 2869035"/>
              <a:gd name="connsiteY82" fmla="*/ 2374084 h 2726422"/>
              <a:gd name="connsiteX83" fmla="*/ 2416029 w 2869035"/>
              <a:gd name="connsiteY83" fmla="*/ 2399251 h 2726422"/>
              <a:gd name="connsiteX84" fmla="*/ 2382473 w 2869035"/>
              <a:gd name="connsiteY84" fmla="*/ 2449585 h 2726422"/>
              <a:gd name="connsiteX85" fmla="*/ 2348917 w 2869035"/>
              <a:gd name="connsiteY85" fmla="*/ 2491530 h 2726422"/>
              <a:gd name="connsiteX86" fmla="*/ 2298583 w 2869035"/>
              <a:gd name="connsiteY86" fmla="*/ 2642532 h 2726422"/>
              <a:gd name="connsiteX87" fmla="*/ 2290194 w 2869035"/>
              <a:gd name="connsiteY87" fmla="*/ 2667699 h 2726422"/>
              <a:gd name="connsiteX88" fmla="*/ 2265027 w 2869035"/>
              <a:gd name="connsiteY88" fmla="*/ 2726422 h 272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869035" h="2726422">
                <a:moveTo>
                  <a:pt x="2265027" y="2726422"/>
                </a:moveTo>
                <a:lnTo>
                  <a:pt x="75501" y="2701255"/>
                </a:lnTo>
                <a:cubicBezTo>
                  <a:pt x="61519" y="2681681"/>
                  <a:pt x="49537" y="2660511"/>
                  <a:pt x="33556" y="2642532"/>
                </a:cubicBezTo>
                <a:cubicBezTo>
                  <a:pt x="26858" y="2634996"/>
                  <a:pt x="12133" y="2635115"/>
                  <a:pt x="8389" y="2625754"/>
                </a:cubicBezTo>
                <a:cubicBezTo>
                  <a:pt x="-2138" y="2599436"/>
                  <a:pt x="30102" y="2596146"/>
                  <a:pt x="41945" y="2592198"/>
                </a:cubicBezTo>
                <a:cubicBezTo>
                  <a:pt x="47538" y="2583809"/>
                  <a:pt x="54751" y="2576298"/>
                  <a:pt x="58723" y="2567031"/>
                </a:cubicBezTo>
                <a:cubicBezTo>
                  <a:pt x="63265" y="2556434"/>
                  <a:pt x="58358" y="2540978"/>
                  <a:pt x="67112" y="2533475"/>
                </a:cubicBezTo>
                <a:cubicBezTo>
                  <a:pt x="80540" y="2521965"/>
                  <a:pt x="117446" y="2516697"/>
                  <a:pt x="117446" y="2516697"/>
                </a:cubicBezTo>
                <a:cubicBezTo>
                  <a:pt x="120242" y="2508308"/>
                  <a:pt x="128631" y="2499919"/>
                  <a:pt x="125835" y="2491530"/>
                </a:cubicBezTo>
                <a:cubicBezTo>
                  <a:pt x="119458" y="2472400"/>
                  <a:pt x="92279" y="2441196"/>
                  <a:pt x="92279" y="2441196"/>
                </a:cubicBezTo>
                <a:cubicBezTo>
                  <a:pt x="95075" y="2430011"/>
                  <a:pt x="93466" y="2416643"/>
                  <a:pt x="100668" y="2407640"/>
                </a:cubicBezTo>
                <a:cubicBezTo>
                  <a:pt x="106192" y="2400735"/>
                  <a:pt x="117926" y="2403206"/>
                  <a:pt x="125835" y="2399251"/>
                </a:cubicBezTo>
                <a:cubicBezTo>
                  <a:pt x="134853" y="2394742"/>
                  <a:pt x="142613" y="2388066"/>
                  <a:pt x="151002" y="2382473"/>
                </a:cubicBezTo>
                <a:cubicBezTo>
                  <a:pt x="210901" y="2402439"/>
                  <a:pt x="191526" y="2384536"/>
                  <a:pt x="218114" y="2424418"/>
                </a:cubicBezTo>
                <a:cubicBezTo>
                  <a:pt x="223707" y="2416029"/>
                  <a:pt x="236869" y="2409138"/>
                  <a:pt x="234892" y="2399251"/>
                </a:cubicBezTo>
                <a:cubicBezTo>
                  <a:pt x="232569" y="2387635"/>
                  <a:pt x="192802" y="2376832"/>
                  <a:pt x="184558" y="2374084"/>
                </a:cubicBezTo>
                <a:cubicBezTo>
                  <a:pt x="192180" y="2274998"/>
                  <a:pt x="202312" y="2293610"/>
                  <a:pt x="184558" y="2231471"/>
                </a:cubicBezTo>
                <a:cubicBezTo>
                  <a:pt x="182129" y="2222968"/>
                  <a:pt x="182422" y="2212557"/>
                  <a:pt x="176169" y="2206304"/>
                </a:cubicBezTo>
                <a:cubicBezTo>
                  <a:pt x="169916" y="2200051"/>
                  <a:pt x="159391" y="2200711"/>
                  <a:pt x="151002" y="2197915"/>
                </a:cubicBezTo>
                <a:cubicBezTo>
                  <a:pt x="145409" y="2189526"/>
                  <a:pt x="138733" y="2181766"/>
                  <a:pt x="134224" y="2172748"/>
                </a:cubicBezTo>
                <a:cubicBezTo>
                  <a:pt x="122921" y="2150142"/>
                  <a:pt x="130427" y="2141113"/>
                  <a:pt x="109057" y="2122414"/>
                </a:cubicBezTo>
                <a:cubicBezTo>
                  <a:pt x="93882" y="2109135"/>
                  <a:pt x="77853" y="2095234"/>
                  <a:pt x="58723" y="2088858"/>
                </a:cubicBezTo>
                <a:cubicBezTo>
                  <a:pt x="2457" y="2070104"/>
                  <a:pt x="16298" y="2087899"/>
                  <a:pt x="0" y="2055303"/>
                </a:cubicBezTo>
                <a:lnTo>
                  <a:pt x="75501" y="1837189"/>
                </a:lnTo>
                <a:lnTo>
                  <a:pt x="469783" y="1166070"/>
                </a:lnTo>
                <a:cubicBezTo>
                  <a:pt x="489357" y="1149292"/>
                  <a:pt x="511378" y="1135005"/>
                  <a:pt x="528506" y="1115736"/>
                </a:cubicBezTo>
                <a:cubicBezTo>
                  <a:pt x="587445" y="1049430"/>
                  <a:pt x="475537" y="1131475"/>
                  <a:pt x="562062" y="1073791"/>
                </a:cubicBezTo>
                <a:cubicBezTo>
                  <a:pt x="611804" y="999178"/>
                  <a:pt x="530215" y="1129913"/>
                  <a:pt x="587229" y="973123"/>
                </a:cubicBezTo>
                <a:cubicBezTo>
                  <a:pt x="590675" y="963648"/>
                  <a:pt x="604007" y="961938"/>
                  <a:pt x="612396" y="956345"/>
                </a:cubicBezTo>
                <a:cubicBezTo>
                  <a:pt x="615192" y="947956"/>
                  <a:pt x="614532" y="937431"/>
                  <a:pt x="620785" y="931178"/>
                </a:cubicBezTo>
                <a:cubicBezTo>
                  <a:pt x="627038" y="924925"/>
                  <a:pt x="637373" y="924934"/>
                  <a:pt x="645952" y="922789"/>
                </a:cubicBezTo>
                <a:lnTo>
                  <a:pt x="713064" y="906011"/>
                </a:lnTo>
                <a:cubicBezTo>
                  <a:pt x="724249" y="889233"/>
                  <a:pt x="742665" y="875450"/>
                  <a:pt x="746620" y="855677"/>
                </a:cubicBezTo>
                <a:cubicBezTo>
                  <a:pt x="749416" y="841695"/>
                  <a:pt x="747935" y="826112"/>
                  <a:pt x="755009" y="813732"/>
                </a:cubicBezTo>
                <a:cubicBezTo>
                  <a:pt x="766158" y="794221"/>
                  <a:pt x="806892" y="791611"/>
                  <a:pt x="822121" y="788565"/>
                </a:cubicBezTo>
                <a:cubicBezTo>
                  <a:pt x="879813" y="827026"/>
                  <a:pt x="853325" y="815744"/>
                  <a:pt x="897622" y="830510"/>
                </a:cubicBezTo>
                <a:cubicBezTo>
                  <a:pt x="900418" y="822121"/>
                  <a:pt x="902056" y="813252"/>
                  <a:pt x="906011" y="805343"/>
                </a:cubicBezTo>
                <a:cubicBezTo>
                  <a:pt x="910520" y="796325"/>
                  <a:pt x="918694" y="789389"/>
                  <a:pt x="922789" y="780176"/>
                </a:cubicBezTo>
                <a:cubicBezTo>
                  <a:pt x="929972" y="764015"/>
                  <a:pt x="933974" y="746620"/>
                  <a:pt x="939567" y="729842"/>
                </a:cubicBezTo>
                <a:lnTo>
                  <a:pt x="947956" y="704675"/>
                </a:lnTo>
                <a:cubicBezTo>
                  <a:pt x="950752" y="679508"/>
                  <a:pt x="952495" y="654201"/>
                  <a:pt x="956345" y="629174"/>
                </a:cubicBezTo>
                <a:cubicBezTo>
                  <a:pt x="958098" y="617778"/>
                  <a:pt x="956581" y="603771"/>
                  <a:pt x="964734" y="595618"/>
                </a:cubicBezTo>
                <a:cubicBezTo>
                  <a:pt x="972887" y="587465"/>
                  <a:pt x="987204" y="590396"/>
                  <a:pt x="998290" y="587229"/>
                </a:cubicBezTo>
                <a:cubicBezTo>
                  <a:pt x="1006793" y="584800"/>
                  <a:pt x="1015068" y="581636"/>
                  <a:pt x="1023457" y="578840"/>
                </a:cubicBezTo>
                <a:cubicBezTo>
                  <a:pt x="1029050" y="570451"/>
                  <a:pt x="1038809" y="563654"/>
                  <a:pt x="1040235" y="553673"/>
                </a:cubicBezTo>
                <a:cubicBezTo>
                  <a:pt x="1041866" y="542259"/>
                  <a:pt x="1028200" y="531055"/>
                  <a:pt x="1031846" y="520117"/>
                </a:cubicBezTo>
                <a:cubicBezTo>
                  <a:pt x="1038990" y="498686"/>
                  <a:pt x="1067735" y="503339"/>
                  <a:pt x="1082180" y="503339"/>
                </a:cubicBezTo>
                <a:lnTo>
                  <a:pt x="1082180" y="503339"/>
                </a:lnTo>
                <a:cubicBezTo>
                  <a:pt x="1093365" y="480968"/>
                  <a:pt x="1111262" y="460835"/>
                  <a:pt x="1115736" y="436227"/>
                </a:cubicBezTo>
                <a:cubicBezTo>
                  <a:pt x="1117540" y="426307"/>
                  <a:pt x="1098958" y="421142"/>
                  <a:pt x="1098958" y="411060"/>
                </a:cubicBezTo>
                <a:cubicBezTo>
                  <a:pt x="1098958" y="378967"/>
                  <a:pt x="1140762" y="380888"/>
                  <a:pt x="1157681" y="377504"/>
                </a:cubicBezTo>
                <a:cubicBezTo>
                  <a:pt x="1163274" y="360726"/>
                  <a:pt x="1164649" y="341885"/>
                  <a:pt x="1174459" y="327170"/>
                </a:cubicBezTo>
                <a:cubicBezTo>
                  <a:pt x="1180052" y="318781"/>
                  <a:pt x="1186728" y="311021"/>
                  <a:pt x="1191237" y="302003"/>
                </a:cubicBezTo>
                <a:cubicBezTo>
                  <a:pt x="1225966" y="232545"/>
                  <a:pt x="1168325" y="323786"/>
                  <a:pt x="1216404" y="251670"/>
                </a:cubicBezTo>
                <a:cubicBezTo>
                  <a:pt x="1243829" y="169395"/>
                  <a:pt x="1199366" y="285616"/>
                  <a:pt x="1249960" y="209725"/>
                </a:cubicBezTo>
                <a:cubicBezTo>
                  <a:pt x="1283066" y="160066"/>
                  <a:pt x="1230099" y="185586"/>
                  <a:pt x="1283516" y="167780"/>
                </a:cubicBezTo>
                <a:cubicBezTo>
                  <a:pt x="1284530" y="161695"/>
                  <a:pt x="1291116" y="106045"/>
                  <a:pt x="1300293" y="92279"/>
                </a:cubicBezTo>
                <a:cubicBezTo>
                  <a:pt x="1301844" y="89952"/>
                  <a:pt x="1305886" y="92279"/>
                  <a:pt x="1308682" y="92279"/>
                </a:cubicBezTo>
                <a:lnTo>
                  <a:pt x="1325460" y="67112"/>
                </a:lnTo>
                <a:cubicBezTo>
                  <a:pt x="1377614" y="6266"/>
                  <a:pt x="1375794" y="34170"/>
                  <a:pt x="1375794" y="0"/>
                </a:cubicBezTo>
                <a:lnTo>
                  <a:pt x="1853967" y="0"/>
                </a:lnTo>
                <a:cubicBezTo>
                  <a:pt x="1873541" y="13982"/>
                  <a:pt x="1891510" y="30541"/>
                  <a:pt x="1912690" y="41945"/>
                </a:cubicBezTo>
                <a:cubicBezTo>
                  <a:pt x="1928262" y="50330"/>
                  <a:pt x="1963024" y="58723"/>
                  <a:pt x="1963024" y="58723"/>
                </a:cubicBezTo>
                <a:cubicBezTo>
                  <a:pt x="1965820" y="67112"/>
                  <a:pt x="1969679" y="75219"/>
                  <a:pt x="1971413" y="83890"/>
                </a:cubicBezTo>
                <a:cubicBezTo>
                  <a:pt x="1978085" y="117248"/>
                  <a:pt x="1955918" y="173800"/>
                  <a:pt x="1988191" y="184558"/>
                </a:cubicBezTo>
                <a:lnTo>
                  <a:pt x="2013358" y="192947"/>
                </a:lnTo>
                <a:cubicBezTo>
                  <a:pt x="2021747" y="190151"/>
                  <a:pt x="2029682" y="184558"/>
                  <a:pt x="2038525" y="184558"/>
                </a:cubicBezTo>
                <a:cubicBezTo>
                  <a:pt x="2055891" y="184558"/>
                  <a:pt x="2076135" y="201242"/>
                  <a:pt x="2088859" y="209725"/>
                </a:cubicBezTo>
                <a:lnTo>
                  <a:pt x="2114026" y="201336"/>
                </a:lnTo>
                <a:lnTo>
                  <a:pt x="2869035" y="218114"/>
                </a:lnTo>
                <a:cubicBezTo>
                  <a:pt x="2860646" y="240484"/>
                  <a:pt x="2853754" y="263475"/>
                  <a:pt x="2843868" y="285225"/>
                </a:cubicBezTo>
                <a:cubicBezTo>
                  <a:pt x="2839696" y="294404"/>
                  <a:pt x="2831599" y="301374"/>
                  <a:pt x="2827090" y="310392"/>
                </a:cubicBezTo>
                <a:cubicBezTo>
                  <a:pt x="2813444" y="337684"/>
                  <a:pt x="2825965" y="336684"/>
                  <a:pt x="2801923" y="360726"/>
                </a:cubicBezTo>
                <a:cubicBezTo>
                  <a:pt x="2794794" y="367855"/>
                  <a:pt x="2785145" y="371911"/>
                  <a:pt x="2776756" y="377504"/>
                </a:cubicBezTo>
                <a:cubicBezTo>
                  <a:pt x="2759790" y="402953"/>
                  <a:pt x="2726422" y="443440"/>
                  <a:pt x="2726422" y="478172"/>
                </a:cubicBezTo>
                <a:lnTo>
                  <a:pt x="2726422" y="511728"/>
                </a:lnTo>
                <a:lnTo>
                  <a:pt x="2550253" y="1040235"/>
                </a:lnTo>
                <a:lnTo>
                  <a:pt x="2449585" y="1073791"/>
                </a:lnTo>
                <a:lnTo>
                  <a:pt x="2466363" y="2197915"/>
                </a:lnTo>
                <a:cubicBezTo>
                  <a:pt x="2463567" y="2223082"/>
                  <a:pt x="2462940" y="2248586"/>
                  <a:pt x="2457974" y="2273416"/>
                </a:cubicBezTo>
                <a:cubicBezTo>
                  <a:pt x="2454506" y="2290758"/>
                  <a:pt x="2446789" y="2306972"/>
                  <a:pt x="2441196" y="2323750"/>
                </a:cubicBezTo>
                <a:lnTo>
                  <a:pt x="2432807" y="2348917"/>
                </a:lnTo>
                <a:lnTo>
                  <a:pt x="2424418" y="2374084"/>
                </a:lnTo>
                <a:cubicBezTo>
                  <a:pt x="2421622" y="2382473"/>
                  <a:pt x="2420934" y="2391893"/>
                  <a:pt x="2416029" y="2399251"/>
                </a:cubicBezTo>
                <a:cubicBezTo>
                  <a:pt x="2404844" y="2416029"/>
                  <a:pt x="2388850" y="2430455"/>
                  <a:pt x="2382473" y="2449585"/>
                </a:cubicBezTo>
                <a:cubicBezTo>
                  <a:pt x="2370896" y="2484317"/>
                  <a:pt x="2381442" y="2469847"/>
                  <a:pt x="2348917" y="2491530"/>
                </a:cubicBezTo>
                <a:lnTo>
                  <a:pt x="2298583" y="2642532"/>
                </a:lnTo>
                <a:lnTo>
                  <a:pt x="2290194" y="2667699"/>
                </a:lnTo>
                <a:cubicBezTo>
                  <a:pt x="2280921" y="2695519"/>
                  <a:pt x="2634142" y="2720829"/>
                  <a:pt x="2265027" y="272642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D5F2A1-A40D-4838-A17F-88B676249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453" y="1362808"/>
            <a:ext cx="4176244" cy="533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A2C8EF-0E08-4F58-B949-40AD85CDBF93}"/>
              </a:ext>
            </a:extLst>
          </p:cNvPr>
          <p:cNvGrpSpPr/>
          <p:nvPr/>
        </p:nvGrpSpPr>
        <p:grpSpPr>
          <a:xfrm>
            <a:off x="4814887" y="2352675"/>
            <a:ext cx="5910263" cy="3958198"/>
            <a:chOff x="4814887" y="2352675"/>
            <a:chExt cx="5910263" cy="3958198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C9429BCB-B056-44A8-A20F-0AB54E153C0A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4814887" y="2352675"/>
            <a:ext cx="5910263" cy="39581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B76F35-A79D-4C99-A67D-76CD393863F5}"/>
                </a:ext>
              </a:extLst>
            </p:cNvPr>
            <p:cNvSpPr txBox="1"/>
            <p:nvPr/>
          </p:nvSpPr>
          <p:spPr>
            <a:xfrm>
              <a:off x="7770018" y="4756664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55%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2574E1-A2BE-4754-A013-5B7E811807F9}"/>
                </a:ext>
              </a:extLst>
            </p:cNvPr>
            <p:cNvSpPr txBox="1"/>
            <p:nvPr/>
          </p:nvSpPr>
          <p:spPr>
            <a:xfrm>
              <a:off x="8052807" y="3325232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17%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CD99EC-B0D1-4AAF-BCED-FD1B21E0134B}"/>
                </a:ext>
              </a:extLst>
            </p:cNvPr>
            <p:cNvSpPr txBox="1"/>
            <p:nvPr/>
          </p:nvSpPr>
          <p:spPr>
            <a:xfrm>
              <a:off x="6810654" y="3578119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28%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3565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975D37-24A4-4724-AC1E-228D49C40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524" y="-22818"/>
            <a:ext cx="2922826" cy="2309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95BD0-CDC9-48E3-A721-5D45791DA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350" y="-2391"/>
            <a:ext cx="2914650" cy="2302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36F768-EA2E-4439-BF86-9CF842A53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524" y="2300270"/>
            <a:ext cx="2940215" cy="2319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9C35C6-B846-4170-A5AE-2F2D30501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218" y="2300270"/>
            <a:ext cx="2935781" cy="2319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C10C38-C578-4F89-88FE-BEFA982A7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523" y="4600541"/>
            <a:ext cx="2922827" cy="2309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F8A545-3376-4523-8FE5-D47D5E8F8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622" y="4619625"/>
            <a:ext cx="2914422" cy="230248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386B354-1A8B-45AF-88D1-49C5E9E5B5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71" y="4048124"/>
          <a:ext cx="6316863" cy="2809875"/>
        </p:xfrm>
        <a:graphic>
          <a:graphicData uri="http://schemas.openxmlformats.org/drawingml/2006/table">
            <a:tbl>
              <a:tblPr/>
              <a:tblGrid>
                <a:gridCol w="751345">
                  <a:extLst>
                    <a:ext uri="{9D8B030D-6E8A-4147-A177-3AD203B41FA5}">
                      <a16:colId xmlns:a16="http://schemas.microsoft.com/office/drawing/2014/main" val="1781702030"/>
                    </a:ext>
                  </a:extLst>
                </a:gridCol>
                <a:gridCol w="593655">
                  <a:extLst>
                    <a:ext uri="{9D8B030D-6E8A-4147-A177-3AD203B41FA5}">
                      <a16:colId xmlns:a16="http://schemas.microsoft.com/office/drawing/2014/main" val="142648294"/>
                    </a:ext>
                  </a:extLst>
                </a:gridCol>
                <a:gridCol w="714242">
                  <a:extLst>
                    <a:ext uri="{9D8B030D-6E8A-4147-A177-3AD203B41FA5}">
                      <a16:colId xmlns:a16="http://schemas.microsoft.com/office/drawing/2014/main" val="570018959"/>
                    </a:ext>
                  </a:extLst>
                </a:gridCol>
                <a:gridCol w="742069">
                  <a:extLst>
                    <a:ext uri="{9D8B030D-6E8A-4147-A177-3AD203B41FA5}">
                      <a16:colId xmlns:a16="http://schemas.microsoft.com/office/drawing/2014/main" val="3372415488"/>
                    </a:ext>
                  </a:extLst>
                </a:gridCol>
                <a:gridCol w="1242966">
                  <a:extLst>
                    <a:ext uri="{9D8B030D-6E8A-4147-A177-3AD203B41FA5}">
                      <a16:colId xmlns:a16="http://schemas.microsoft.com/office/drawing/2014/main" val="2453590531"/>
                    </a:ext>
                  </a:extLst>
                </a:gridCol>
                <a:gridCol w="751345">
                  <a:extLst>
                    <a:ext uri="{9D8B030D-6E8A-4147-A177-3AD203B41FA5}">
                      <a16:colId xmlns:a16="http://schemas.microsoft.com/office/drawing/2014/main" val="2292624111"/>
                    </a:ext>
                  </a:extLst>
                </a:gridCol>
                <a:gridCol w="742069">
                  <a:extLst>
                    <a:ext uri="{9D8B030D-6E8A-4147-A177-3AD203B41FA5}">
                      <a16:colId xmlns:a16="http://schemas.microsoft.com/office/drawing/2014/main" val="1130530404"/>
                    </a:ext>
                  </a:extLst>
                </a:gridCol>
                <a:gridCol w="779172">
                  <a:extLst>
                    <a:ext uri="{9D8B030D-6E8A-4147-A177-3AD203B41FA5}">
                      <a16:colId xmlns:a16="http://schemas.microsoft.com/office/drawing/2014/main" val="1527283648"/>
                    </a:ext>
                  </a:extLst>
                </a:gridCol>
              </a:tblGrid>
              <a:tr h="18732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Somerset Co. Remining Statistics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334493"/>
                  </a:ext>
                </a:extLst>
              </a:tr>
              <a:tr h="1873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Statistics by Discharge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952034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1414962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eliminated by remining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87730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degraded for at least one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774997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indiacte loading reductionwith no degradation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37826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indicate no significant change for ay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350762"/>
                  </a:ext>
                </a:extLst>
              </a:tr>
              <a:tr h="187325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Statistics by Parameter for post-remining discharges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237746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# points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2299326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Acidity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81.58%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76414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384126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Manganese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362803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92.31%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879868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Sulfates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63.64%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777876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75.68%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40244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8D63F86-BFF0-421F-A586-9FFB52EA5C8A}"/>
              </a:ext>
            </a:extLst>
          </p:cNvPr>
          <p:cNvSpPr txBox="1"/>
          <p:nvPr/>
        </p:nvSpPr>
        <p:spPr>
          <a:xfrm>
            <a:off x="321226" y="122165"/>
            <a:ext cx="4606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Remining Review: Somerset County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FBA792-0118-41A6-A3D1-C218EB375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71" y="611239"/>
            <a:ext cx="3340236" cy="3216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D59954-F969-4A82-AEAE-4354EFBCC0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4807" y="1065073"/>
            <a:ext cx="4441345" cy="2983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73FDAC-E44A-4163-BA77-035F4D3437B2}"/>
              </a:ext>
            </a:extLst>
          </p:cNvPr>
          <p:cNvSpPr txBox="1"/>
          <p:nvPr/>
        </p:nvSpPr>
        <p:spPr>
          <a:xfrm>
            <a:off x="1416106" y="2054049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SOMERSET</a:t>
            </a:r>
          </a:p>
        </p:txBody>
      </p:sp>
    </p:spTree>
    <p:extLst>
      <p:ext uri="{BB962C8B-B14F-4D97-AF65-F5344CB8AC3E}">
        <p14:creationId xmlns:p14="http://schemas.microsoft.com/office/powerpoint/2010/main" val="7278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501220-090D-4287-AF71-611047FE6BC8}"/>
              </a:ext>
            </a:extLst>
          </p:cNvPr>
          <p:cNvSpPr txBox="1"/>
          <p:nvPr/>
        </p:nvSpPr>
        <p:spPr>
          <a:xfrm>
            <a:off x="321226" y="122165"/>
            <a:ext cx="435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Remining Review: Indiana County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4A10EE1-3B52-4097-AB3A-C513A067D47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4000500"/>
          <a:ext cx="6502400" cy="2857500"/>
        </p:xfrm>
        <a:graphic>
          <a:graphicData uri="http://schemas.openxmlformats.org/drawingml/2006/table">
            <a:tbl>
              <a:tblPr/>
              <a:tblGrid>
                <a:gridCol w="773413">
                  <a:extLst>
                    <a:ext uri="{9D8B030D-6E8A-4147-A177-3AD203B41FA5}">
                      <a16:colId xmlns:a16="http://schemas.microsoft.com/office/drawing/2014/main" val="1065035880"/>
                    </a:ext>
                  </a:extLst>
                </a:gridCol>
                <a:gridCol w="611092">
                  <a:extLst>
                    <a:ext uri="{9D8B030D-6E8A-4147-A177-3AD203B41FA5}">
                      <a16:colId xmlns:a16="http://schemas.microsoft.com/office/drawing/2014/main" val="3417255136"/>
                    </a:ext>
                  </a:extLst>
                </a:gridCol>
                <a:gridCol w="735220">
                  <a:extLst>
                    <a:ext uri="{9D8B030D-6E8A-4147-A177-3AD203B41FA5}">
                      <a16:colId xmlns:a16="http://schemas.microsoft.com/office/drawing/2014/main" val="2055274892"/>
                    </a:ext>
                  </a:extLst>
                </a:gridCol>
                <a:gridCol w="763865">
                  <a:extLst>
                    <a:ext uri="{9D8B030D-6E8A-4147-A177-3AD203B41FA5}">
                      <a16:colId xmlns:a16="http://schemas.microsoft.com/office/drawing/2014/main" val="40510312"/>
                    </a:ext>
                  </a:extLst>
                </a:gridCol>
                <a:gridCol w="1279474">
                  <a:extLst>
                    <a:ext uri="{9D8B030D-6E8A-4147-A177-3AD203B41FA5}">
                      <a16:colId xmlns:a16="http://schemas.microsoft.com/office/drawing/2014/main" val="1786060218"/>
                    </a:ext>
                  </a:extLst>
                </a:gridCol>
                <a:gridCol w="773413">
                  <a:extLst>
                    <a:ext uri="{9D8B030D-6E8A-4147-A177-3AD203B41FA5}">
                      <a16:colId xmlns:a16="http://schemas.microsoft.com/office/drawing/2014/main" val="3237048465"/>
                    </a:ext>
                  </a:extLst>
                </a:gridCol>
                <a:gridCol w="763865">
                  <a:extLst>
                    <a:ext uri="{9D8B030D-6E8A-4147-A177-3AD203B41FA5}">
                      <a16:colId xmlns:a16="http://schemas.microsoft.com/office/drawing/2014/main" val="2660448132"/>
                    </a:ext>
                  </a:extLst>
                </a:gridCol>
                <a:gridCol w="802058">
                  <a:extLst>
                    <a:ext uri="{9D8B030D-6E8A-4147-A177-3AD203B41FA5}">
                      <a16:colId xmlns:a16="http://schemas.microsoft.com/office/drawing/2014/main" val="971592082"/>
                    </a:ext>
                  </a:extLst>
                </a:gridCol>
              </a:tblGrid>
              <a:tr h="190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Indiana Co. Remining Statistics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165498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Statistics by Discharge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6936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7670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eliminated by remining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9027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degraded for at least one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4322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indiacte loading reductionwith no degradation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89195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indicate no significant change for ay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276536"/>
                  </a:ext>
                </a:extLst>
              </a:tr>
              <a:tr h="19050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Statistics by Parameter for post-remining discharges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4855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# points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7020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Acidity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7268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951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Manganese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66.67%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0562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82.35%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9080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Sulfates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4739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66.67%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77904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30CC362-74A2-430B-A2B3-EF8699E8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23" y="295307"/>
            <a:ext cx="2766105" cy="2189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300C3-6F0D-4C30-9AFA-CE477E4B8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0959" y="295307"/>
            <a:ext cx="2772383" cy="2194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10EE56-4442-44B6-BE0E-208134C00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723" y="2489764"/>
            <a:ext cx="2755670" cy="2173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6412AB-191F-49A0-A99D-8C9DD9BFE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828" y="2489764"/>
            <a:ext cx="2751514" cy="2173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E3A9A3-47DD-46A3-AA16-D5A9FDAF0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270" y="4663543"/>
            <a:ext cx="2777688" cy="2194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EA9211-3BF9-4500-9DE8-CE2B572C6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1828" y="4663545"/>
            <a:ext cx="2777685" cy="2194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C970D2-F7E0-4F0E-BF70-0B28350DE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20" y="679079"/>
            <a:ext cx="3010713" cy="3180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758C28-7710-45C7-A1EA-F3927107D7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5070" y="929358"/>
            <a:ext cx="4393052" cy="294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50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F85D52-7A64-483E-AF35-F6B862B3B0C0}"/>
              </a:ext>
            </a:extLst>
          </p:cNvPr>
          <p:cNvSpPr txBox="1"/>
          <p:nvPr/>
        </p:nvSpPr>
        <p:spPr>
          <a:xfrm>
            <a:off x="803772" y="234030"/>
            <a:ext cx="447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Remining Review: Cambria County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77A05EB-E74B-4A9B-AD4C-F4DED11831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325" y="4000500"/>
          <a:ext cx="6502400" cy="2857500"/>
        </p:xfrm>
        <a:graphic>
          <a:graphicData uri="http://schemas.openxmlformats.org/drawingml/2006/table">
            <a:tbl>
              <a:tblPr/>
              <a:tblGrid>
                <a:gridCol w="773413">
                  <a:extLst>
                    <a:ext uri="{9D8B030D-6E8A-4147-A177-3AD203B41FA5}">
                      <a16:colId xmlns:a16="http://schemas.microsoft.com/office/drawing/2014/main" val="2959628170"/>
                    </a:ext>
                  </a:extLst>
                </a:gridCol>
                <a:gridCol w="611092">
                  <a:extLst>
                    <a:ext uri="{9D8B030D-6E8A-4147-A177-3AD203B41FA5}">
                      <a16:colId xmlns:a16="http://schemas.microsoft.com/office/drawing/2014/main" val="727241609"/>
                    </a:ext>
                  </a:extLst>
                </a:gridCol>
                <a:gridCol w="735220">
                  <a:extLst>
                    <a:ext uri="{9D8B030D-6E8A-4147-A177-3AD203B41FA5}">
                      <a16:colId xmlns:a16="http://schemas.microsoft.com/office/drawing/2014/main" val="1357010301"/>
                    </a:ext>
                  </a:extLst>
                </a:gridCol>
                <a:gridCol w="763865">
                  <a:extLst>
                    <a:ext uri="{9D8B030D-6E8A-4147-A177-3AD203B41FA5}">
                      <a16:colId xmlns:a16="http://schemas.microsoft.com/office/drawing/2014/main" val="2111468109"/>
                    </a:ext>
                  </a:extLst>
                </a:gridCol>
                <a:gridCol w="1279474">
                  <a:extLst>
                    <a:ext uri="{9D8B030D-6E8A-4147-A177-3AD203B41FA5}">
                      <a16:colId xmlns:a16="http://schemas.microsoft.com/office/drawing/2014/main" val="4062159176"/>
                    </a:ext>
                  </a:extLst>
                </a:gridCol>
                <a:gridCol w="773413">
                  <a:extLst>
                    <a:ext uri="{9D8B030D-6E8A-4147-A177-3AD203B41FA5}">
                      <a16:colId xmlns:a16="http://schemas.microsoft.com/office/drawing/2014/main" val="3156974078"/>
                    </a:ext>
                  </a:extLst>
                </a:gridCol>
                <a:gridCol w="763865">
                  <a:extLst>
                    <a:ext uri="{9D8B030D-6E8A-4147-A177-3AD203B41FA5}">
                      <a16:colId xmlns:a16="http://schemas.microsoft.com/office/drawing/2014/main" val="4016999317"/>
                    </a:ext>
                  </a:extLst>
                </a:gridCol>
                <a:gridCol w="802058">
                  <a:extLst>
                    <a:ext uri="{9D8B030D-6E8A-4147-A177-3AD203B41FA5}">
                      <a16:colId xmlns:a16="http://schemas.microsoft.com/office/drawing/2014/main" val="126290298"/>
                    </a:ext>
                  </a:extLst>
                </a:gridCol>
              </a:tblGrid>
              <a:tr h="190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Cambria County Remining Statistics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5966248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Statistics by Discharge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6950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4922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eliminated by remining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10556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degraded for at least one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9986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indiacte loading reductionwith no degradation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9210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indicate no significant change for ay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392165"/>
                  </a:ext>
                </a:extLst>
              </a:tr>
              <a:tr h="19050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Statistics by Parameter for post-remining discharges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8361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# points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7028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Acidity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55.56%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4109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421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Manganese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955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77.78%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4192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Sulfates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2047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83.33%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03858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9FDD7AB-CFC7-473A-B63E-EE0F4BBE1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725" y="67009"/>
            <a:ext cx="2833278" cy="2238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EEFE2B-7385-493F-AF02-2C3CD3E2A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722" y="76197"/>
            <a:ext cx="2833278" cy="2238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D97481-1418-474E-9A8C-C89419DF7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25" y="2309811"/>
            <a:ext cx="2833278" cy="2238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58914A-6F16-407D-9CEA-9874BBD7F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722" y="2314573"/>
            <a:ext cx="2833278" cy="2238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77F5F-FB6A-425A-89A2-3043596A7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5751" y="4550578"/>
            <a:ext cx="2830252" cy="22359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0E816F-23DB-48F7-9B69-F5DD70B59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8722" y="4548186"/>
            <a:ext cx="2833278" cy="2238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C7CA4D-2918-471A-A037-B1B0C0234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5" y="848262"/>
            <a:ext cx="3338330" cy="2758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7BF68-DDA8-4EEA-A797-826A28679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664" y="848262"/>
            <a:ext cx="4617103" cy="30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7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7BAC73-3863-4ADC-B940-FD637FB00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Cambria District Mining: Remining Review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CDEAC-990D-4D64-9A96-D2C85E27F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Objectives:  To review data from remining sites within the Cambria District to identify trends </a:t>
            </a:r>
          </a:p>
          <a:p>
            <a:pPr lvl="1"/>
            <a:r>
              <a:rPr lang="en-US" dirty="0"/>
              <a:t>Expand geographical and statistical coverage of previous research </a:t>
            </a:r>
          </a:p>
          <a:p>
            <a:pPr lvl="1"/>
            <a:r>
              <a:rPr lang="en-US" dirty="0"/>
              <a:t>Refine the categorical analysis by sorting results</a:t>
            </a:r>
          </a:p>
          <a:p>
            <a:pPr lvl="2"/>
            <a:r>
              <a:rPr lang="en-US" dirty="0"/>
              <a:t>County</a:t>
            </a:r>
          </a:p>
          <a:p>
            <a:pPr lvl="2"/>
            <a:r>
              <a:rPr lang="en-US" dirty="0"/>
              <a:t>Watershed</a:t>
            </a:r>
          </a:p>
          <a:p>
            <a:pPr lvl="2"/>
            <a:r>
              <a:rPr lang="en-US" dirty="0"/>
              <a:t>Coal Seam</a:t>
            </a:r>
          </a:p>
          <a:p>
            <a:r>
              <a:rPr lang="en-US" dirty="0"/>
              <a:t>Identify specific topics for further study </a:t>
            </a:r>
          </a:p>
          <a:p>
            <a:r>
              <a:rPr lang="en-US" dirty="0"/>
              <a:t>Illustrate practical application of conclusions</a:t>
            </a:r>
          </a:p>
        </p:txBody>
      </p:sp>
    </p:spTree>
    <p:extLst>
      <p:ext uri="{BB962C8B-B14F-4D97-AF65-F5344CB8AC3E}">
        <p14:creationId xmlns:p14="http://schemas.microsoft.com/office/powerpoint/2010/main" val="3557930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A042EA-D368-481A-B873-3912A316A504}"/>
              </a:ext>
            </a:extLst>
          </p:cNvPr>
          <p:cNvGrpSpPr/>
          <p:nvPr/>
        </p:nvGrpSpPr>
        <p:grpSpPr>
          <a:xfrm rot="5400000">
            <a:off x="-95068" y="957249"/>
            <a:ext cx="3352433" cy="2514600"/>
            <a:chOff x="1229329" y="100666"/>
            <a:chExt cx="9628875" cy="66776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6E8C99-CEA4-4D01-BBC1-58C88E23C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704947" y="-1374952"/>
              <a:ext cx="6677639" cy="9628875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69836C9-C215-497A-8803-011C34671C2E}"/>
                </a:ext>
              </a:extLst>
            </p:cNvPr>
            <p:cNvSpPr/>
            <p:nvPr/>
          </p:nvSpPr>
          <p:spPr>
            <a:xfrm>
              <a:off x="2499916" y="1359017"/>
              <a:ext cx="6652473" cy="5327299"/>
            </a:xfrm>
            <a:custGeom>
              <a:avLst/>
              <a:gdLst>
                <a:gd name="connsiteX0" fmla="*/ 2919372 w 6652473"/>
                <a:gd name="connsiteY0" fmla="*/ 2483141 h 5327299"/>
                <a:gd name="connsiteX1" fmla="*/ 2919372 w 6652473"/>
                <a:gd name="connsiteY1" fmla="*/ 2483141 h 5327299"/>
                <a:gd name="connsiteX2" fmla="*/ 2860649 w 6652473"/>
                <a:gd name="connsiteY2" fmla="*/ 2525086 h 5327299"/>
                <a:gd name="connsiteX3" fmla="*/ 2835482 w 6652473"/>
                <a:gd name="connsiteY3" fmla="*/ 2533475 h 5327299"/>
                <a:gd name="connsiteX4" fmla="*/ 2810315 w 6652473"/>
                <a:gd name="connsiteY4" fmla="*/ 2550253 h 5327299"/>
                <a:gd name="connsiteX5" fmla="*/ 2801926 w 6652473"/>
                <a:gd name="connsiteY5" fmla="*/ 2575420 h 5327299"/>
                <a:gd name="connsiteX6" fmla="*/ 2776759 w 6652473"/>
                <a:gd name="connsiteY6" fmla="*/ 2592198 h 5327299"/>
                <a:gd name="connsiteX7" fmla="*/ 2759981 w 6652473"/>
                <a:gd name="connsiteY7" fmla="*/ 2642532 h 5327299"/>
                <a:gd name="connsiteX8" fmla="*/ 2734814 w 6652473"/>
                <a:gd name="connsiteY8" fmla="*/ 2692866 h 5327299"/>
                <a:gd name="connsiteX9" fmla="*/ 2759981 w 6652473"/>
                <a:gd name="connsiteY9" fmla="*/ 2810311 h 5327299"/>
                <a:gd name="connsiteX10" fmla="*/ 2768370 w 6652473"/>
                <a:gd name="connsiteY10" fmla="*/ 2835478 h 5327299"/>
                <a:gd name="connsiteX11" fmla="*/ 2793537 w 6652473"/>
                <a:gd name="connsiteY11" fmla="*/ 2843867 h 5327299"/>
                <a:gd name="connsiteX12" fmla="*/ 2869038 w 6652473"/>
                <a:gd name="connsiteY12" fmla="*/ 2818700 h 5327299"/>
                <a:gd name="connsiteX13" fmla="*/ 2877427 w 6652473"/>
                <a:gd name="connsiteY13" fmla="*/ 2843867 h 5327299"/>
                <a:gd name="connsiteX14" fmla="*/ 2902594 w 6652473"/>
                <a:gd name="connsiteY14" fmla="*/ 2852256 h 5327299"/>
                <a:gd name="connsiteX15" fmla="*/ 2927761 w 6652473"/>
                <a:gd name="connsiteY15" fmla="*/ 2869034 h 5327299"/>
                <a:gd name="connsiteX16" fmla="*/ 2944539 w 6652473"/>
                <a:gd name="connsiteY16" fmla="*/ 2894201 h 5327299"/>
                <a:gd name="connsiteX17" fmla="*/ 2969706 w 6652473"/>
                <a:gd name="connsiteY17" fmla="*/ 2910979 h 5327299"/>
                <a:gd name="connsiteX18" fmla="*/ 3003262 w 6652473"/>
                <a:gd name="connsiteY18" fmla="*/ 2952924 h 5327299"/>
                <a:gd name="connsiteX19" fmla="*/ 3036818 w 6652473"/>
                <a:gd name="connsiteY19" fmla="*/ 2986480 h 5327299"/>
                <a:gd name="connsiteX20" fmla="*/ 3045207 w 6652473"/>
                <a:gd name="connsiteY20" fmla="*/ 3011647 h 5327299"/>
                <a:gd name="connsiteX21" fmla="*/ 3011651 w 6652473"/>
                <a:gd name="connsiteY21" fmla="*/ 3053592 h 5327299"/>
                <a:gd name="connsiteX22" fmla="*/ 2986484 w 6652473"/>
                <a:gd name="connsiteY22" fmla="*/ 3103926 h 5327299"/>
                <a:gd name="connsiteX23" fmla="*/ 3003262 w 6652473"/>
                <a:gd name="connsiteY23" fmla="*/ 3154260 h 5327299"/>
                <a:gd name="connsiteX24" fmla="*/ 3028429 w 6652473"/>
                <a:gd name="connsiteY24" fmla="*/ 3171038 h 5327299"/>
                <a:gd name="connsiteX25" fmla="*/ 3053596 w 6652473"/>
                <a:gd name="connsiteY25" fmla="*/ 3179427 h 5327299"/>
                <a:gd name="connsiteX26" fmla="*/ 3129097 w 6652473"/>
                <a:gd name="connsiteY26" fmla="*/ 3221372 h 5327299"/>
                <a:gd name="connsiteX27" fmla="*/ 3112319 w 6652473"/>
                <a:gd name="connsiteY27" fmla="*/ 3254928 h 5327299"/>
                <a:gd name="connsiteX28" fmla="*/ 3120708 w 6652473"/>
                <a:gd name="connsiteY28" fmla="*/ 3288484 h 5327299"/>
                <a:gd name="connsiteX29" fmla="*/ 3145875 w 6652473"/>
                <a:gd name="connsiteY29" fmla="*/ 3338818 h 5327299"/>
                <a:gd name="connsiteX30" fmla="*/ 3112319 w 6652473"/>
                <a:gd name="connsiteY30" fmla="*/ 3380763 h 5327299"/>
                <a:gd name="connsiteX31" fmla="*/ 3061985 w 6652473"/>
                <a:gd name="connsiteY31" fmla="*/ 3397541 h 5327299"/>
                <a:gd name="connsiteX32" fmla="*/ 2994873 w 6652473"/>
                <a:gd name="connsiteY32" fmla="*/ 3389152 h 5327299"/>
                <a:gd name="connsiteX33" fmla="*/ 2961317 w 6652473"/>
                <a:gd name="connsiteY33" fmla="*/ 3338818 h 5327299"/>
                <a:gd name="connsiteX34" fmla="*/ 2936150 w 6652473"/>
                <a:gd name="connsiteY34" fmla="*/ 3355596 h 5327299"/>
                <a:gd name="connsiteX35" fmla="*/ 2919372 w 6652473"/>
                <a:gd name="connsiteY35" fmla="*/ 3405930 h 5327299"/>
                <a:gd name="connsiteX36" fmla="*/ 2927761 w 6652473"/>
                <a:gd name="connsiteY36" fmla="*/ 3514987 h 5327299"/>
                <a:gd name="connsiteX37" fmla="*/ 2919372 w 6652473"/>
                <a:gd name="connsiteY37" fmla="*/ 3540154 h 5327299"/>
                <a:gd name="connsiteX38" fmla="*/ 2843871 w 6652473"/>
                <a:gd name="connsiteY38" fmla="*/ 3531765 h 5327299"/>
                <a:gd name="connsiteX39" fmla="*/ 2818704 w 6652473"/>
                <a:gd name="connsiteY39" fmla="*/ 3540154 h 5327299"/>
                <a:gd name="connsiteX40" fmla="*/ 2827093 w 6652473"/>
                <a:gd name="connsiteY40" fmla="*/ 3649211 h 5327299"/>
                <a:gd name="connsiteX41" fmla="*/ 2818704 w 6652473"/>
                <a:gd name="connsiteY41" fmla="*/ 3699544 h 5327299"/>
                <a:gd name="connsiteX42" fmla="*/ 2801926 w 6652473"/>
                <a:gd name="connsiteY42" fmla="*/ 3724711 h 5327299"/>
                <a:gd name="connsiteX43" fmla="*/ 2793537 w 6652473"/>
                <a:gd name="connsiteY43" fmla="*/ 3749878 h 5327299"/>
                <a:gd name="connsiteX44" fmla="*/ 2801926 w 6652473"/>
                <a:gd name="connsiteY44" fmla="*/ 3775045 h 5327299"/>
                <a:gd name="connsiteX45" fmla="*/ 2827093 w 6652473"/>
                <a:gd name="connsiteY45" fmla="*/ 3825379 h 5327299"/>
                <a:gd name="connsiteX46" fmla="*/ 2810315 w 6652473"/>
                <a:gd name="connsiteY46" fmla="*/ 3850546 h 5327299"/>
                <a:gd name="connsiteX47" fmla="*/ 2785148 w 6652473"/>
                <a:gd name="connsiteY47" fmla="*/ 3858935 h 5327299"/>
                <a:gd name="connsiteX48" fmla="*/ 2776759 w 6652473"/>
                <a:gd name="connsiteY48" fmla="*/ 3884102 h 5327299"/>
                <a:gd name="connsiteX49" fmla="*/ 2726425 w 6652473"/>
                <a:gd name="connsiteY49" fmla="*/ 3900880 h 5327299"/>
                <a:gd name="connsiteX50" fmla="*/ 2709647 w 6652473"/>
                <a:gd name="connsiteY50" fmla="*/ 3926047 h 5327299"/>
                <a:gd name="connsiteX51" fmla="*/ 2684480 w 6652473"/>
                <a:gd name="connsiteY51" fmla="*/ 4009937 h 5327299"/>
                <a:gd name="connsiteX52" fmla="*/ 2667702 w 6652473"/>
                <a:gd name="connsiteY52" fmla="*/ 4093827 h 5327299"/>
                <a:gd name="connsiteX53" fmla="*/ 2701258 w 6652473"/>
                <a:gd name="connsiteY53" fmla="*/ 4135772 h 5327299"/>
                <a:gd name="connsiteX54" fmla="*/ 2709647 w 6652473"/>
                <a:gd name="connsiteY54" fmla="*/ 4160939 h 5327299"/>
                <a:gd name="connsiteX55" fmla="*/ 2734814 w 6652473"/>
                <a:gd name="connsiteY55" fmla="*/ 4169328 h 5327299"/>
                <a:gd name="connsiteX56" fmla="*/ 2759981 w 6652473"/>
                <a:gd name="connsiteY56" fmla="*/ 4186106 h 5327299"/>
                <a:gd name="connsiteX57" fmla="*/ 2768370 w 6652473"/>
                <a:gd name="connsiteY57" fmla="*/ 4211273 h 5327299"/>
                <a:gd name="connsiteX58" fmla="*/ 2793537 w 6652473"/>
                <a:gd name="connsiteY58" fmla="*/ 4219662 h 5327299"/>
                <a:gd name="connsiteX59" fmla="*/ 2759981 w 6652473"/>
                <a:gd name="connsiteY59" fmla="*/ 4286774 h 5327299"/>
                <a:gd name="connsiteX60" fmla="*/ 2743203 w 6652473"/>
                <a:gd name="connsiteY60" fmla="*/ 4261607 h 5327299"/>
                <a:gd name="connsiteX61" fmla="*/ 2625757 w 6652473"/>
                <a:gd name="connsiteY61" fmla="*/ 4261607 h 5327299"/>
                <a:gd name="connsiteX62" fmla="*/ 2600590 w 6652473"/>
                <a:gd name="connsiteY62" fmla="*/ 4278385 h 5327299"/>
                <a:gd name="connsiteX63" fmla="*/ 2642535 w 6652473"/>
                <a:gd name="connsiteY63" fmla="*/ 4387442 h 5327299"/>
                <a:gd name="connsiteX64" fmla="*/ 2650924 w 6652473"/>
                <a:gd name="connsiteY64" fmla="*/ 4412609 h 5327299"/>
                <a:gd name="connsiteX65" fmla="*/ 2575423 w 6652473"/>
                <a:gd name="connsiteY65" fmla="*/ 4429387 h 5327299"/>
                <a:gd name="connsiteX66" fmla="*/ 2499923 w 6652473"/>
                <a:gd name="connsiteY66" fmla="*/ 4412609 h 5327299"/>
                <a:gd name="connsiteX67" fmla="*/ 2466367 w 6652473"/>
                <a:gd name="connsiteY67" fmla="*/ 4420998 h 5327299"/>
                <a:gd name="connsiteX68" fmla="*/ 2457978 w 6652473"/>
                <a:gd name="connsiteY68" fmla="*/ 4479721 h 5327299"/>
                <a:gd name="connsiteX69" fmla="*/ 2474756 w 6652473"/>
                <a:gd name="connsiteY69" fmla="*/ 4530055 h 5327299"/>
                <a:gd name="connsiteX70" fmla="*/ 2483145 w 6652473"/>
                <a:gd name="connsiteY70" fmla="*/ 4555222 h 5327299"/>
                <a:gd name="connsiteX71" fmla="*/ 2508312 w 6652473"/>
                <a:gd name="connsiteY71" fmla="*/ 4605555 h 5327299"/>
                <a:gd name="connsiteX72" fmla="*/ 2432811 w 6652473"/>
                <a:gd name="connsiteY72" fmla="*/ 4639111 h 5327299"/>
                <a:gd name="connsiteX73" fmla="*/ 2399255 w 6652473"/>
                <a:gd name="connsiteY73" fmla="*/ 4689445 h 5327299"/>
                <a:gd name="connsiteX74" fmla="*/ 2407644 w 6652473"/>
                <a:gd name="connsiteY74" fmla="*/ 4714612 h 5327299"/>
                <a:gd name="connsiteX75" fmla="*/ 2466367 w 6652473"/>
                <a:gd name="connsiteY75" fmla="*/ 4723001 h 5327299"/>
                <a:gd name="connsiteX76" fmla="*/ 2491534 w 6652473"/>
                <a:gd name="connsiteY76" fmla="*/ 4731390 h 5327299"/>
                <a:gd name="connsiteX77" fmla="*/ 2525090 w 6652473"/>
                <a:gd name="connsiteY77" fmla="*/ 4739779 h 5327299"/>
                <a:gd name="connsiteX78" fmla="*/ 2533478 w 6652473"/>
                <a:gd name="connsiteY78" fmla="*/ 4764946 h 5327299"/>
                <a:gd name="connsiteX79" fmla="*/ 2516701 w 6652473"/>
                <a:gd name="connsiteY79" fmla="*/ 4790113 h 5327299"/>
                <a:gd name="connsiteX80" fmla="*/ 2466367 w 6652473"/>
                <a:gd name="connsiteY80" fmla="*/ 4798502 h 5327299"/>
                <a:gd name="connsiteX81" fmla="*/ 2340532 w 6652473"/>
                <a:gd name="connsiteY81" fmla="*/ 4806891 h 5327299"/>
                <a:gd name="connsiteX82" fmla="*/ 2332143 w 6652473"/>
                <a:gd name="connsiteY82" fmla="*/ 4832058 h 5327299"/>
                <a:gd name="connsiteX83" fmla="*/ 2357310 w 6652473"/>
                <a:gd name="connsiteY83" fmla="*/ 4848836 h 5327299"/>
                <a:gd name="connsiteX84" fmla="*/ 2449589 w 6652473"/>
                <a:gd name="connsiteY84" fmla="*/ 4857225 h 5327299"/>
                <a:gd name="connsiteX85" fmla="*/ 2474756 w 6652473"/>
                <a:gd name="connsiteY85" fmla="*/ 4874003 h 5327299"/>
                <a:gd name="connsiteX86" fmla="*/ 2499923 w 6652473"/>
                <a:gd name="connsiteY86" fmla="*/ 4882392 h 5327299"/>
                <a:gd name="connsiteX87" fmla="*/ 2508312 w 6652473"/>
                <a:gd name="connsiteY87" fmla="*/ 4907559 h 5327299"/>
                <a:gd name="connsiteX88" fmla="*/ 2525090 w 6652473"/>
                <a:gd name="connsiteY88" fmla="*/ 4966282 h 5327299"/>
                <a:gd name="connsiteX89" fmla="*/ 2516701 w 6652473"/>
                <a:gd name="connsiteY89" fmla="*/ 4991449 h 5327299"/>
                <a:gd name="connsiteX90" fmla="*/ 2449589 w 6652473"/>
                <a:gd name="connsiteY90" fmla="*/ 5008227 h 5327299"/>
                <a:gd name="connsiteX91" fmla="*/ 2424422 w 6652473"/>
                <a:gd name="connsiteY91" fmla="*/ 5016616 h 5327299"/>
                <a:gd name="connsiteX92" fmla="*/ 2399255 w 6652473"/>
                <a:gd name="connsiteY92" fmla="*/ 5041783 h 5327299"/>
                <a:gd name="connsiteX93" fmla="*/ 2374088 w 6652473"/>
                <a:gd name="connsiteY93" fmla="*/ 5058561 h 5327299"/>
                <a:gd name="connsiteX94" fmla="*/ 2365699 w 6652473"/>
                <a:gd name="connsiteY94" fmla="*/ 5083728 h 5327299"/>
                <a:gd name="connsiteX95" fmla="*/ 2374088 w 6652473"/>
                <a:gd name="connsiteY95" fmla="*/ 5117284 h 5327299"/>
                <a:gd name="connsiteX96" fmla="*/ 2382477 w 6652473"/>
                <a:gd name="connsiteY96" fmla="*/ 5142451 h 5327299"/>
                <a:gd name="connsiteX97" fmla="*/ 2306976 w 6652473"/>
                <a:gd name="connsiteY97" fmla="*/ 5176007 h 5327299"/>
                <a:gd name="connsiteX98" fmla="*/ 2281809 w 6652473"/>
                <a:gd name="connsiteY98" fmla="*/ 5184396 h 5327299"/>
                <a:gd name="connsiteX99" fmla="*/ 2256642 w 6652473"/>
                <a:gd name="connsiteY99" fmla="*/ 5234730 h 5327299"/>
                <a:gd name="connsiteX100" fmla="*/ 2290198 w 6652473"/>
                <a:gd name="connsiteY100" fmla="*/ 5285064 h 5327299"/>
                <a:gd name="connsiteX101" fmla="*/ 2298587 w 6652473"/>
                <a:gd name="connsiteY101" fmla="*/ 5310231 h 5327299"/>
                <a:gd name="connsiteX102" fmla="*/ 2273420 w 6652473"/>
                <a:gd name="connsiteY102" fmla="*/ 5327009 h 5327299"/>
                <a:gd name="connsiteX103" fmla="*/ 2265031 w 6652473"/>
                <a:gd name="connsiteY103" fmla="*/ 5301842 h 5327299"/>
                <a:gd name="connsiteX104" fmla="*/ 2256642 w 6652473"/>
                <a:gd name="connsiteY104" fmla="*/ 5259897 h 5327299"/>
                <a:gd name="connsiteX105" fmla="*/ 2214697 w 6652473"/>
                <a:gd name="connsiteY105" fmla="*/ 5226341 h 5327299"/>
                <a:gd name="connsiteX106" fmla="*/ 2189530 w 6652473"/>
                <a:gd name="connsiteY106" fmla="*/ 5209563 h 5327299"/>
                <a:gd name="connsiteX107" fmla="*/ 2164363 w 6652473"/>
                <a:gd name="connsiteY107" fmla="*/ 5159229 h 5327299"/>
                <a:gd name="connsiteX108" fmla="*/ 2155974 w 6652473"/>
                <a:gd name="connsiteY108" fmla="*/ 5134062 h 5327299"/>
                <a:gd name="connsiteX109" fmla="*/ 2181141 w 6652473"/>
                <a:gd name="connsiteY109" fmla="*/ 5117284 h 5327299"/>
                <a:gd name="connsiteX110" fmla="*/ 2189530 w 6652473"/>
                <a:gd name="connsiteY110" fmla="*/ 5092117 h 5327299"/>
                <a:gd name="connsiteX111" fmla="*/ 2214697 w 6652473"/>
                <a:gd name="connsiteY111" fmla="*/ 5041783 h 5327299"/>
                <a:gd name="connsiteX112" fmla="*/ 2181141 w 6652473"/>
                <a:gd name="connsiteY112" fmla="*/ 4999838 h 5327299"/>
                <a:gd name="connsiteX113" fmla="*/ 2164363 w 6652473"/>
                <a:gd name="connsiteY113" fmla="*/ 4974671 h 5327299"/>
                <a:gd name="connsiteX114" fmla="*/ 2114029 w 6652473"/>
                <a:gd name="connsiteY114" fmla="*/ 4949504 h 5327299"/>
                <a:gd name="connsiteX115" fmla="*/ 2088862 w 6652473"/>
                <a:gd name="connsiteY115" fmla="*/ 4932726 h 5327299"/>
                <a:gd name="connsiteX116" fmla="*/ 2055306 w 6652473"/>
                <a:gd name="connsiteY116" fmla="*/ 4857225 h 5327299"/>
                <a:gd name="connsiteX117" fmla="*/ 2063695 w 6652473"/>
                <a:gd name="connsiteY117" fmla="*/ 4832058 h 5327299"/>
                <a:gd name="connsiteX118" fmla="*/ 2097251 w 6652473"/>
                <a:gd name="connsiteY118" fmla="*/ 4790113 h 5327299"/>
                <a:gd name="connsiteX119" fmla="*/ 2080473 w 6652473"/>
                <a:gd name="connsiteY119" fmla="*/ 4764946 h 5327299"/>
                <a:gd name="connsiteX120" fmla="*/ 2055306 w 6652473"/>
                <a:gd name="connsiteY120" fmla="*/ 4756557 h 5327299"/>
                <a:gd name="connsiteX121" fmla="*/ 2030139 w 6652473"/>
                <a:gd name="connsiteY121" fmla="*/ 4739779 h 5327299"/>
                <a:gd name="connsiteX122" fmla="*/ 2021750 w 6652473"/>
                <a:gd name="connsiteY122" fmla="*/ 4714612 h 5327299"/>
                <a:gd name="connsiteX123" fmla="*/ 2004972 w 6652473"/>
                <a:gd name="connsiteY123" fmla="*/ 4689445 h 5327299"/>
                <a:gd name="connsiteX124" fmla="*/ 1971416 w 6652473"/>
                <a:gd name="connsiteY124" fmla="*/ 4572000 h 5327299"/>
                <a:gd name="connsiteX125" fmla="*/ 1921082 w 6652473"/>
                <a:gd name="connsiteY125" fmla="*/ 4588777 h 5327299"/>
                <a:gd name="connsiteX126" fmla="*/ 1895915 w 6652473"/>
                <a:gd name="connsiteY126" fmla="*/ 4597166 h 5327299"/>
                <a:gd name="connsiteX127" fmla="*/ 1828803 w 6652473"/>
                <a:gd name="connsiteY127" fmla="*/ 4588777 h 5327299"/>
                <a:gd name="connsiteX128" fmla="*/ 1711357 w 6652473"/>
                <a:gd name="connsiteY128" fmla="*/ 4580389 h 5327299"/>
                <a:gd name="connsiteX129" fmla="*/ 1686190 w 6652473"/>
                <a:gd name="connsiteY129" fmla="*/ 4563611 h 5327299"/>
                <a:gd name="connsiteX130" fmla="*/ 1652634 w 6652473"/>
                <a:gd name="connsiteY130" fmla="*/ 4546833 h 5327299"/>
                <a:gd name="connsiteX131" fmla="*/ 1568745 w 6652473"/>
                <a:gd name="connsiteY131" fmla="*/ 4496499 h 5327299"/>
                <a:gd name="connsiteX132" fmla="*/ 1468077 w 6652473"/>
                <a:gd name="connsiteY132" fmla="*/ 4488110 h 5327299"/>
                <a:gd name="connsiteX133" fmla="*/ 1442910 w 6652473"/>
                <a:gd name="connsiteY133" fmla="*/ 4412609 h 5327299"/>
                <a:gd name="connsiteX134" fmla="*/ 1434521 w 6652473"/>
                <a:gd name="connsiteY134" fmla="*/ 4387442 h 5327299"/>
                <a:gd name="connsiteX135" fmla="*/ 1417743 w 6652473"/>
                <a:gd name="connsiteY135" fmla="*/ 4244829 h 5327299"/>
                <a:gd name="connsiteX136" fmla="*/ 1400965 w 6652473"/>
                <a:gd name="connsiteY136" fmla="*/ 4194495 h 5327299"/>
                <a:gd name="connsiteX137" fmla="*/ 1375798 w 6652473"/>
                <a:gd name="connsiteY137" fmla="*/ 4186106 h 5327299"/>
                <a:gd name="connsiteX138" fmla="*/ 1342242 w 6652473"/>
                <a:gd name="connsiteY138" fmla="*/ 4144161 h 5327299"/>
                <a:gd name="connsiteX139" fmla="*/ 1333853 w 6652473"/>
                <a:gd name="connsiteY139" fmla="*/ 4110605 h 5327299"/>
                <a:gd name="connsiteX140" fmla="*/ 1325464 w 6652473"/>
                <a:gd name="connsiteY140" fmla="*/ 4085438 h 5327299"/>
                <a:gd name="connsiteX141" fmla="*/ 1291908 w 6652473"/>
                <a:gd name="connsiteY141" fmla="*/ 4035104 h 5327299"/>
                <a:gd name="connsiteX142" fmla="*/ 1275130 w 6652473"/>
                <a:gd name="connsiteY142" fmla="*/ 3984770 h 5327299"/>
                <a:gd name="connsiteX143" fmla="*/ 1224796 w 6652473"/>
                <a:gd name="connsiteY143" fmla="*/ 3959603 h 5327299"/>
                <a:gd name="connsiteX144" fmla="*/ 1132517 w 6652473"/>
                <a:gd name="connsiteY144" fmla="*/ 3934436 h 5327299"/>
                <a:gd name="connsiteX145" fmla="*/ 1082183 w 6652473"/>
                <a:gd name="connsiteY145" fmla="*/ 3917658 h 5327299"/>
                <a:gd name="connsiteX146" fmla="*/ 1082183 w 6652473"/>
                <a:gd name="connsiteY146" fmla="*/ 3833768 h 5327299"/>
                <a:gd name="connsiteX147" fmla="*/ 1098961 w 6652473"/>
                <a:gd name="connsiteY147" fmla="*/ 3783434 h 5327299"/>
                <a:gd name="connsiteX148" fmla="*/ 1107350 w 6652473"/>
                <a:gd name="connsiteY148" fmla="*/ 3758267 h 5327299"/>
                <a:gd name="connsiteX149" fmla="*/ 1082183 w 6652473"/>
                <a:gd name="connsiteY149" fmla="*/ 3733100 h 5327299"/>
                <a:gd name="connsiteX150" fmla="*/ 1057016 w 6652473"/>
                <a:gd name="connsiteY150" fmla="*/ 3716322 h 5327299"/>
                <a:gd name="connsiteX151" fmla="*/ 1048627 w 6652473"/>
                <a:gd name="connsiteY151" fmla="*/ 3691155 h 5327299"/>
                <a:gd name="connsiteX152" fmla="*/ 1031849 w 6652473"/>
                <a:gd name="connsiteY152" fmla="*/ 3665989 h 5327299"/>
                <a:gd name="connsiteX153" fmla="*/ 1015071 w 6652473"/>
                <a:gd name="connsiteY153" fmla="*/ 3447875 h 5327299"/>
                <a:gd name="connsiteX154" fmla="*/ 998293 w 6652473"/>
                <a:gd name="connsiteY154" fmla="*/ 3372374 h 5327299"/>
                <a:gd name="connsiteX155" fmla="*/ 989904 w 6652473"/>
                <a:gd name="connsiteY155" fmla="*/ 3322040 h 5327299"/>
                <a:gd name="connsiteX156" fmla="*/ 973126 w 6652473"/>
                <a:gd name="connsiteY156" fmla="*/ 3263317 h 5327299"/>
                <a:gd name="connsiteX157" fmla="*/ 981515 w 6652473"/>
                <a:gd name="connsiteY157" fmla="*/ 3053592 h 5327299"/>
                <a:gd name="connsiteX158" fmla="*/ 998293 w 6652473"/>
                <a:gd name="connsiteY158" fmla="*/ 3003258 h 5327299"/>
                <a:gd name="connsiteX159" fmla="*/ 989904 w 6652473"/>
                <a:gd name="connsiteY159" fmla="*/ 2952924 h 5327299"/>
                <a:gd name="connsiteX160" fmla="*/ 964737 w 6652473"/>
                <a:gd name="connsiteY160" fmla="*/ 2944535 h 5327299"/>
                <a:gd name="connsiteX161" fmla="*/ 830513 w 6652473"/>
                <a:gd name="connsiteY161" fmla="*/ 2952924 h 5327299"/>
                <a:gd name="connsiteX162" fmla="*/ 746623 w 6652473"/>
                <a:gd name="connsiteY162" fmla="*/ 2944535 h 5327299"/>
                <a:gd name="connsiteX163" fmla="*/ 729845 w 6652473"/>
                <a:gd name="connsiteY163" fmla="*/ 2919368 h 5327299"/>
                <a:gd name="connsiteX164" fmla="*/ 713067 w 6652473"/>
                <a:gd name="connsiteY164" fmla="*/ 2869034 h 5327299"/>
                <a:gd name="connsiteX165" fmla="*/ 704678 w 6652473"/>
                <a:gd name="connsiteY165" fmla="*/ 2843867 h 5327299"/>
                <a:gd name="connsiteX166" fmla="*/ 654345 w 6652473"/>
                <a:gd name="connsiteY166" fmla="*/ 2818700 h 5327299"/>
                <a:gd name="connsiteX167" fmla="*/ 385897 w 6652473"/>
                <a:gd name="connsiteY167" fmla="*/ 2827089 h 5327299"/>
                <a:gd name="connsiteX168" fmla="*/ 360730 w 6652473"/>
                <a:gd name="connsiteY168" fmla="*/ 2835478 h 5327299"/>
                <a:gd name="connsiteX169" fmla="*/ 327174 w 6652473"/>
                <a:gd name="connsiteY169" fmla="*/ 2869034 h 5327299"/>
                <a:gd name="connsiteX170" fmla="*/ 310396 w 6652473"/>
                <a:gd name="connsiteY170" fmla="*/ 2818700 h 5327299"/>
                <a:gd name="connsiteX171" fmla="*/ 302007 w 6652473"/>
                <a:gd name="connsiteY171" fmla="*/ 2793533 h 5327299"/>
                <a:gd name="connsiteX172" fmla="*/ 243284 w 6652473"/>
                <a:gd name="connsiteY172" fmla="*/ 2776755 h 5327299"/>
                <a:gd name="connsiteX173" fmla="*/ 218117 w 6652473"/>
                <a:gd name="connsiteY173" fmla="*/ 2768366 h 5327299"/>
                <a:gd name="connsiteX174" fmla="*/ 134227 w 6652473"/>
                <a:gd name="connsiteY174" fmla="*/ 2759977 h 5327299"/>
                <a:gd name="connsiteX175" fmla="*/ 92282 w 6652473"/>
                <a:gd name="connsiteY175" fmla="*/ 2801922 h 5327299"/>
                <a:gd name="connsiteX176" fmla="*/ 16781 w 6652473"/>
                <a:gd name="connsiteY176" fmla="*/ 2785144 h 5327299"/>
                <a:gd name="connsiteX177" fmla="*/ 3 w 6652473"/>
                <a:gd name="connsiteY177" fmla="*/ 2718033 h 5327299"/>
                <a:gd name="connsiteX178" fmla="*/ 8392 w 6652473"/>
                <a:gd name="connsiteY178" fmla="*/ 2659310 h 5327299"/>
                <a:gd name="connsiteX179" fmla="*/ 33559 w 6652473"/>
                <a:gd name="connsiteY179" fmla="*/ 2650921 h 5327299"/>
                <a:gd name="connsiteX180" fmla="*/ 75504 w 6652473"/>
                <a:gd name="connsiteY180" fmla="*/ 2642532 h 5327299"/>
                <a:gd name="connsiteX181" fmla="*/ 134227 w 6652473"/>
                <a:gd name="connsiteY181" fmla="*/ 2625754 h 5327299"/>
                <a:gd name="connsiteX182" fmla="*/ 142616 w 6652473"/>
                <a:gd name="connsiteY182" fmla="*/ 2600587 h 5327299"/>
                <a:gd name="connsiteX183" fmla="*/ 192950 w 6652473"/>
                <a:gd name="connsiteY183" fmla="*/ 2583809 h 5327299"/>
                <a:gd name="connsiteX184" fmla="*/ 243284 w 6652473"/>
                <a:gd name="connsiteY184" fmla="*/ 2608976 h 5327299"/>
                <a:gd name="connsiteX185" fmla="*/ 268451 w 6652473"/>
                <a:gd name="connsiteY185" fmla="*/ 2600587 h 5327299"/>
                <a:gd name="connsiteX186" fmla="*/ 260062 w 6652473"/>
                <a:gd name="connsiteY186" fmla="*/ 2567031 h 5327299"/>
                <a:gd name="connsiteX187" fmla="*/ 260062 w 6652473"/>
                <a:gd name="connsiteY187" fmla="*/ 2491530 h 5327299"/>
                <a:gd name="connsiteX188" fmla="*/ 285229 w 6652473"/>
                <a:gd name="connsiteY188" fmla="*/ 2474752 h 5327299"/>
                <a:gd name="connsiteX189" fmla="*/ 285229 w 6652473"/>
                <a:gd name="connsiteY189" fmla="*/ 2374084 h 5327299"/>
                <a:gd name="connsiteX190" fmla="*/ 234895 w 6652473"/>
                <a:gd name="connsiteY190" fmla="*/ 2365695 h 5327299"/>
                <a:gd name="connsiteX191" fmla="*/ 218117 w 6652473"/>
                <a:gd name="connsiteY191" fmla="*/ 2340528 h 5327299"/>
                <a:gd name="connsiteX192" fmla="*/ 251673 w 6652473"/>
                <a:gd name="connsiteY192" fmla="*/ 2298583 h 5327299"/>
                <a:gd name="connsiteX193" fmla="*/ 268451 w 6652473"/>
                <a:gd name="connsiteY193" fmla="*/ 2248249 h 5327299"/>
                <a:gd name="connsiteX194" fmla="*/ 293618 w 6652473"/>
                <a:gd name="connsiteY194" fmla="*/ 2197915 h 5327299"/>
                <a:gd name="connsiteX195" fmla="*/ 318785 w 6652473"/>
                <a:gd name="connsiteY195" fmla="*/ 2181137 h 5327299"/>
                <a:gd name="connsiteX196" fmla="*/ 343952 w 6652473"/>
                <a:gd name="connsiteY196" fmla="*/ 2172748 h 5327299"/>
                <a:gd name="connsiteX197" fmla="*/ 411064 w 6652473"/>
                <a:gd name="connsiteY197" fmla="*/ 2155970 h 5327299"/>
                <a:gd name="connsiteX198" fmla="*/ 436231 w 6652473"/>
                <a:gd name="connsiteY198" fmla="*/ 2072080 h 5327299"/>
                <a:gd name="connsiteX199" fmla="*/ 461398 w 6652473"/>
                <a:gd name="connsiteY199" fmla="*/ 2063691 h 5327299"/>
                <a:gd name="connsiteX200" fmla="*/ 478176 w 6652473"/>
                <a:gd name="connsiteY200" fmla="*/ 1904300 h 5327299"/>
                <a:gd name="connsiteX201" fmla="*/ 486565 w 6652473"/>
                <a:gd name="connsiteY201" fmla="*/ 1879133 h 5327299"/>
                <a:gd name="connsiteX202" fmla="*/ 520121 w 6652473"/>
                <a:gd name="connsiteY202" fmla="*/ 1828800 h 5327299"/>
                <a:gd name="connsiteX203" fmla="*/ 528510 w 6652473"/>
                <a:gd name="connsiteY203" fmla="*/ 1803633 h 5327299"/>
                <a:gd name="connsiteX204" fmla="*/ 578844 w 6652473"/>
                <a:gd name="connsiteY204" fmla="*/ 1778466 h 5327299"/>
                <a:gd name="connsiteX205" fmla="*/ 713067 w 6652473"/>
                <a:gd name="connsiteY205" fmla="*/ 1786855 h 5327299"/>
                <a:gd name="connsiteX206" fmla="*/ 763401 w 6652473"/>
                <a:gd name="connsiteY206" fmla="*/ 1828800 h 5327299"/>
                <a:gd name="connsiteX207" fmla="*/ 788568 w 6652473"/>
                <a:gd name="connsiteY207" fmla="*/ 1837189 h 5327299"/>
                <a:gd name="connsiteX208" fmla="*/ 847291 w 6652473"/>
                <a:gd name="connsiteY208" fmla="*/ 1803633 h 5327299"/>
                <a:gd name="connsiteX209" fmla="*/ 822124 w 6652473"/>
                <a:gd name="connsiteY209" fmla="*/ 1786855 h 5327299"/>
                <a:gd name="connsiteX210" fmla="*/ 830513 w 6652473"/>
                <a:gd name="connsiteY210" fmla="*/ 1736521 h 5327299"/>
                <a:gd name="connsiteX211" fmla="*/ 855680 w 6652473"/>
                <a:gd name="connsiteY211" fmla="*/ 1728132 h 5327299"/>
                <a:gd name="connsiteX212" fmla="*/ 906014 w 6652473"/>
                <a:gd name="connsiteY212" fmla="*/ 1694576 h 5327299"/>
                <a:gd name="connsiteX213" fmla="*/ 931181 w 6652473"/>
                <a:gd name="connsiteY213" fmla="*/ 1677798 h 5327299"/>
                <a:gd name="connsiteX214" fmla="*/ 989904 w 6652473"/>
                <a:gd name="connsiteY214" fmla="*/ 1661020 h 5327299"/>
                <a:gd name="connsiteX215" fmla="*/ 1065405 w 6652473"/>
                <a:gd name="connsiteY215" fmla="*/ 1635853 h 5327299"/>
                <a:gd name="connsiteX216" fmla="*/ 1090572 w 6652473"/>
                <a:gd name="connsiteY216" fmla="*/ 1627464 h 5327299"/>
                <a:gd name="connsiteX217" fmla="*/ 1140906 w 6652473"/>
                <a:gd name="connsiteY217" fmla="*/ 1619075 h 5327299"/>
                <a:gd name="connsiteX218" fmla="*/ 1166073 w 6652473"/>
                <a:gd name="connsiteY218" fmla="*/ 1568741 h 5327299"/>
                <a:gd name="connsiteX219" fmla="*/ 1174462 w 6652473"/>
                <a:gd name="connsiteY219" fmla="*/ 1543574 h 5327299"/>
                <a:gd name="connsiteX220" fmla="*/ 1208018 w 6652473"/>
                <a:gd name="connsiteY220" fmla="*/ 1526796 h 5327299"/>
                <a:gd name="connsiteX221" fmla="*/ 1241574 w 6652473"/>
                <a:gd name="connsiteY221" fmla="*/ 1451295 h 5327299"/>
                <a:gd name="connsiteX222" fmla="*/ 1258352 w 6652473"/>
                <a:gd name="connsiteY222" fmla="*/ 1417739 h 5327299"/>
                <a:gd name="connsiteX223" fmla="*/ 1275130 w 6652473"/>
                <a:gd name="connsiteY223" fmla="*/ 1392572 h 5327299"/>
                <a:gd name="connsiteX224" fmla="*/ 1283519 w 6652473"/>
                <a:gd name="connsiteY224" fmla="*/ 1367405 h 5327299"/>
                <a:gd name="connsiteX225" fmla="*/ 1300297 w 6652473"/>
                <a:gd name="connsiteY225" fmla="*/ 1342238 h 5327299"/>
                <a:gd name="connsiteX226" fmla="*/ 1317075 w 6652473"/>
                <a:gd name="connsiteY226" fmla="*/ 1291904 h 5327299"/>
                <a:gd name="connsiteX227" fmla="*/ 1333853 w 6652473"/>
                <a:gd name="connsiteY227" fmla="*/ 1266737 h 5327299"/>
                <a:gd name="connsiteX228" fmla="*/ 1342242 w 6652473"/>
                <a:gd name="connsiteY228" fmla="*/ 1241570 h 5327299"/>
                <a:gd name="connsiteX229" fmla="*/ 1392576 w 6652473"/>
                <a:gd name="connsiteY229" fmla="*/ 1208014 h 5327299"/>
                <a:gd name="connsiteX230" fmla="*/ 1409354 w 6652473"/>
                <a:gd name="connsiteY230" fmla="*/ 1157680 h 5327299"/>
                <a:gd name="connsiteX231" fmla="*/ 1417743 w 6652473"/>
                <a:gd name="connsiteY231" fmla="*/ 1057012 h 5327299"/>
                <a:gd name="connsiteX232" fmla="*/ 1468077 w 6652473"/>
                <a:gd name="connsiteY232" fmla="*/ 1031845 h 5327299"/>
                <a:gd name="connsiteX233" fmla="*/ 1526800 w 6652473"/>
                <a:gd name="connsiteY233" fmla="*/ 1057012 h 5327299"/>
                <a:gd name="connsiteX234" fmla="*/ 1551967 w 6652473"/>
                <a:gd name="connsiteY234" fmla="*/ 1065401 h 5327299"/>
                <a:gd name="connsiteX235" fmla="*/ 1619078 w 6652473"/>
                <a:gd name="connsiteY235" fmla="*/ 1090568 h 5327299"/>
                <a:gd name="connsiteX236" fmla="*/ 1652634 w 6652473"/>
                <a:gd name="connsiteY236" fmla="*/ 1140902 h 5327299"/>
                <a:gd name="connsiteX237" fmla="*/ 1702968 w 6652473"/>
                <a:gd name="connsiteY237" fmla="*/ 1157680 h 5327299"/>
                <a:gd name="connsiteX238" fmla="*/ 1728135 w 6652473"/>
                <a:gd name="connsiteY238" fmla="*/ 1149291 h 5327299"/>
                <a:gd name="connsiteX239" fmla="*/ 1736524 w 6652473"/>
                <a:gd name="connsiteY239" fmla="*/ 1124124 h 5327299"/>
                <a:gd name="connsiteX240" fmla="*/ 1828803 w 6652473"/>
                <a:gd name="connsiteY240" fmla="*/ 1115735 h 5327299"/>
                <a:gd name="connsiteX241" fmla="*/ 1828803 w 6652473"/>
                <a:gd name="connsiteY241" fmla="*/ 1065401 h 5327299"/>
                <a:gd name="connsiteX242" fmla="*/ 1803636 w 6652473"/>
                <a:gd name="connsiteY242" fmla="*/ 1057012 h 5327299"/>
                <a:gd name="connsiteX243" fmla="*/ 1786858 w 6652473"/>
                <a:gd name="connsiteY243" fmla="*/ 1006678 h 5327299"/>
                <a:gd name="connsiteX244" fmla="*/ 1778469 w 6652473"/>
                <a:gd name="connsiteY244" fmla="*/ 981511 h 5327299"/>
                <a:gd name="connsiteX245" fmla="*/ 1820414 w 6652473"/>
                <a:gd name="connsiteY245" fmla="*/ 947955 h 5327299"/>
                <a:gd name="connsiteX246" fmla="*/ 1870748 w 6652473"/>
                <a:gd name="connsiteY246" fmla="*/ 914400 h 5327299"/>
                <a:gd name="connsiteX247" fmla="*/ 1895915 w 6652473"/>
                <a:gd name="connsiteY247" fmla="*/ 897622 h 5327299"/>
                <a:gd name="connsiteX248" fmla="*/ 1921082 w 6652473"/>
                <a:gd name="connsiteY248" fmla="*/ 889233 h 5327299"/>
                <a:gd name="connsiteX249" fmla="*/ 1971416 w 6652473"/>
                <a:gd name="connsiteY249" fmla="*/ 855677 h 5327299"/>
                <a:gd name="connsiteX250" fmla="*/ 1979805 w 6652473"/>
                <a:gd name="connsiteY250" fmla="*/ 830510 h 5327299"/>
                <a:gd name="connsiteX251" fmla="*/ 2004972 w 6652473"/>
                <a:gd name="connsiteY251" fmla="*/ 822121 h 5327299"/>
                <a:gd name="connsiteX252" fmla="*/ 2030139 w 6652473"/>
                <a:gd name="connsiteY252" fmla="*/ 805343 h 5327299"/>
                <a:gd name="connsiteX253" fmla="*/ 2021750 w 6652473"/>
                <a:gd name="connsiteY253" fmla="*/ 755009 h 5327299"/>
                <a:gd name="connsiteX254" fmla="*/ 1996583 w 6652473"/>
                <a:gd name="connsiteY254" fmla="*/ 738231 h 5327299"/>
                <a:gd name="connsiteX255" fmla="*/ 2038528 w 6652473"/>
                <a:gd name="connsiteY255" fmla="*/ 654341 h 5327299"/>
                <a:gd name="connsiteX256" fmla="*/ 2063695 w 6652473"/>
                <a:gd name="connsiteY256" fmla="*/ 645952 h 5327299"/>
                <a:gd name="connsiteX257" fmla="*/ 2155974 w 6652473"/>
                <a:gd name="connsiteY257" fmla="*/ 629174 h 5327299"/>
                <a:gd name="connsiteX258" fmla="*/ 2206308 w 6652473"/>
                <a:gd name="connsiteY258" fmla="*/ 612396 h 5327299"/>
                <a:gd name="connsiteX259" fmla="*/ 2231475 w 6652473"/>
                <a:gd name="connsiteY259" fmla="*/ 595618 h 5327299"/>
                <a:gd name="connsiteX260" fmla="*/ 2273420 w 6652473"/>
                <a:gd name="connsiteY260" fmla="*/ 545284 h 5327299"/>
                <a:gd name="connsiteX261" fmla="*/ 2306976 w 6652473"/>
                <a:gd name="connsiteY261" fmla="*/ 494950 h 5327299"/>
                <a:gd name="connsiteX262" fmla="*/ 2323754 w 6652473"/>
                <a:gd name="connsiteY262" fmla="*/ 469783 h 5327299"/>
                <a:gd name="connsiteX263" fmla="*/ 2340532 w 6652473"/>
                <a:gd name="connsiteY263" fmla="*/ 444616 h 5327299"/>
                <a:gd name="connsiteX264" fmla="*/ 2348921 w 6652473"/>
                <a:gd name="connsiteY264" fmla="*/ 419449 h 5327299"/>
                <a:gd name="connsiteX265" fmla="*/ 2340532 w 6652473"/>
                <a:gd name="connsiteY265" fmla="*/ 268447 h 5327299"/>
                <a:gd name="connsiteX266" fmla="*/ 2306976 w 6652473"/>
                <a:gd name="connsiteY266" fmla="*/ 218113 h 5327299"/>
                <a:gd name="connsiteX267" fmla="*/ 2298587 w 6652473"/>
                <a:gd name="connsiteY267" fmla="*/ 125834 h 5327299"/>
                <a:gd name="connsiteX268" fmla="*/ 2315365 w 6652473"/>
                <a:gd name="connsiteY268" fmla="*/ 100667 h 5327299"/>
                <a:gd name="connsiteX269" fmla="*/ 2390866 w 6652473"/>
                <a:gd name="connsiteY269" fmla="*/ 58722 h 5327299"/>
                <a:gd name="connsiteX270" fmla="*/ 2407644 w 6652473"/>
                <a:gd name="connsiteY270" fmla="*/ 33555 h 5327299"/>
                <a:gd name="connsiteX271" fmla="*/ 2483145 w 6652473"/>
                <a:gd name="connsiteY271" fmla="*/ 16777 h 5327299"/>
                <a:gd name="connsiteX272" fmla="*/ 2676091 w 6652473"/>
                <a:gd name="connsiteY272" fmla="*/ 0 h 5327299"/>
                <a:gd name="connsiteX273" fmla="*/ 2726425 w 6652473"/>
                <a:gd name="connsiteY273" fmla="*/ 16777 h 5327299"/>
                <a:gd name="connsiteX274" fmla="*/ 2801926 w 6652473"/>
                <a:gd name="connsiteY274" fmla="*/ 33555 h 5327299"/>
                <a:gd name="connsiteX275" fmla="*/ 2843871 w 6652473"/>
                <a:gd name="connsiteY275" fmla="*/ 25166 h 5327299"/>
                <a:gd name="connsiteX276" fmla="*/ 2869038 w 6652473"/>
                <a:gd name="connsiteY276" fmla="*/ 16777 h 5327299"/>
                <a:gd name="connsiteX277" fmla="*/ 3003262 w 6652473"/>
                <a:gd name="connsiteY277" fmla="*/ 25166 h 5327299"/>
                <a:gd name="connsiteX278" fmla="*/ 3028429 w 6652473"/>
                <a:gd name="connsiteY278" fmla="*/ 50333 h 5327299"/>
                <a:gd name="connsiteX279" fmla="*/ 3036818 w 6652473"/>
                <a:gd name="connsiteY279" fmla="*/ 75500 h 5327299"/>
                <a:gd name="connsiteX280" fmla="*/ 3053596 w 6652473"/>
                <a:gd name="connsiteY280" fmla="*/ 100667 h 5327299"/>
                <a:gd name="connsiteX281" fmla="*/ 3087152 w 6652473"/>
                <a:gd name="connsiteY281" fmla="*/ 176168 h 5327299"/>
                <a:gd name="connsiteX282" fmla="*/ 3095541 w 6652473"/>
                <a:gd name="connsiteY282" fmla="*/ 218113 h 5327299"/>
                <a:gd name="connsiteX283" fmla="*/ 3171042 w 6652473"/>
                <a:gd name="connsiteY283" fmla="*/ 243280 h 5327299"/>
                <a:gd name="connsiteX284" fmla="*/ 3221376 w 6652473"/>
                <a:gd name="connsiteY284" fmla="*/ 276836 h 5327299"/>
                <a:gd name="connsiteX285" fmla="*/ 3238154 w 6652473"/>
                <a:gd name="connsiteY285" fmla="*/ 302003 h 5327299"/>
                <a:gd name="connsiteX286" fmla="*/ 3288488 w 6652473"/>
                <a:gd name="connsiteY286" fmla="*/ 335559 h 5327299"/>
                <a:gd name="connsiteX287" fmla="*/ 3330433 w 6652473"/>
                <a:gd name="connsiteY287" fmla="*/ 327170 h 5327299"/>
                <a:gd name="connsiteX288" fmla="*/ 3355600 w 6652473"/>
                <a:gd name="connsiteY288" fmla="*/ 318781 h 5327299"/>
                <a:gd name="connsiteX289" fmla="*/ 3372378 w 6652473"/>
                <a:gd name="connsiteY289" fmla="*/ 343948 h 5327299"/>
                <a:gd name="connsiteX290" fmla="*/ 3431101 w 6652473"/>
                <a:gd name="connsiteY290" fmla="*/ 369115 h 5327299"/>
                <a:gd name="connsiteX291" fmla="*/ 3447878 w 6652473"/>
                <a:gd name="connsiteY291" fmla="*/ 394282 h 5327299"/>
                <a:gd name="connsiteX292" fmla="*/ 3573713 w 6652473"/>
                <a:gd name="connsiteY292" fmla="*/ 436227 h 5327299"/>
                <a:gd name="connsiteX293" fmla="*/ 3624047 w 6652473"/>
                <a:gd name="connsiteY293" fmla="*/ 453005 h 5327299"/>
                <a:gd name="connsiteX294" fmla="*/ 3707937 w 6652473"/>
                <a:gd name="connsiteY294" fmla="*/ 469783 h 5327299"/>
                <a:gd name="connsiteX295" fmla="*/ 3733104 w 6652473"/>
                <a:gd name="connsiteY295" fmla="*/ 486561 h 5327299"/>
                <a:gd name="connsiteX296" fmla="*/ 3791827 w 6652473"/>
                <a:gd name="connsiteY296" fmla="*/ 503339 h 5327299"/>
                <a:gd name="connsiteX297" fmla="*/ 3816994 w 6652473"/>
                <a:gd name="connsiteY297" fmla="*/ 511728 h 5327299"/>
                <a:gd name="connsiteX298" fmla="*/ 3867328 w 6652473"/>
                <a:gd name="connsiteY298" fmla="*/ 486561 h 5327299"/>
                <a:gd name="connsiteX299" fmla="*/ 3926051 w 6652473"/>
                <a:gd name="connsiteY299" fmla="*/ 461394 h 5327299"/>
                <a:gd name="connsiteX300" fmla="*/ 4060275 w 6652473"/>
                <a:gd name="connsiteY300" fmla="*/ 494950 h 5327299"/>
                <a:gd name="connsiteX301" fmla="*/ 4068664 w 6652473"/>
                <a:gd name="connsiteY301" fmla="*/ 545284 h 5327299"/>
                <a:gd name="connsiteX302" fmla="*/ 4118998 w 6652473"/>
                <a:gd name="connsiteY302" fmla="*/ 562062 h 5327299"/>
                <a:gd name="connsiteX303" fmla="*/ 4169332 w 6652473"/>
                <a:gd name="connsiteY303" fmla="*/ 587229 h 5327299"/>
                <a:gd name="connsiteX304" fmla="*/ 4194499 w 6652473"/>
                <a:gd name="connsiteY304" fmla="*/ 595618 h 5327299"/>
                <a:gd name="connsiteX305" fmla="*/ 4270000 w 6652473"/>
                <a:gd name="connsiteY305" fmla="*/ 612396 h 5327299"/>
                <a:gd name="connsiteX306" fmla="*/ 4320334 w 6652473"/>
                <a:gd name="connsiteY306" fmla="*/ 654341 h 5327299"/>
                <a:gd name="connsiteX307" fmla="*/ 4337112 w 6652473"/>
                <a:gd name="connsiteY307" fmla="*/ 679508 h 5327299"/>
                <a:gd name="connsiteX308" fmla="*/ 4362278 w 6652473"/>
                <a:gd name="connsiteY308" fmla="*/ 687897 h 5327299"/>
                <a:gd name="connsiteX309" fmla="*/ 4421001 w 6652473"/>
                <a:gd name="connsiteY309" fmla="*/ 696286 h 5327299"/>
                <a:gd name="connsiteX310" fmla="*/ 4471335 w 6652473"/>
                <a:gd name="connsiteY310" fmla="*/ 721453 h 5327299"/>
                <a:gd name="connsiteX311" fmla="*/ 4504891 w 6652473"/>
                <a:gd name="connsiteY311" fmla="*/ 738231 h 5327299"/>
                <a:gd name="connsiteX312" fmla="*/ 4588781 w 6652473"/>
                <a:gd name="connsiteY312" fmla="*/ 763398 h 5327299"/>
                <a:gd name="connsiteX313" fmla="*/ 4664282 w 6652473"/>
                <a:gd name="connsiteY313" fmla="*/ 788565 h 5327299"/>
                <a:gd name="connsiteX314" fmla="*/ 4706227 w 6652473"/>
                <a:gd name="connsiteY314" fmla="*/ 805343 h 5327299"/>
                <a:gd name="connsiteX315" fmla="*/ 4773339 w 6652473"/>
                <a:gd name="connsiteY315" fmla="*/ 813732 h 5327299"/>
                <a:gd name="connsiteX316" fmla="*/ 4857229 w 6652473"/>
                <a:gd name="connsiteY316" fmla="*/ 830510 h 5327299"/>
                <a:gd name="connsiteX317" fmla="*/ 4957897 w 6652473"/>
                <a:gd name="connsiteY317" fmla="*/ 847288 h 5327299"/>
                <a:gd name="connsiteX318" fmla="*/ 5025009 w 6652473"/>
                <a:gd name="connsiteY318" fmla="*/ 872455 h 5327299"/>
                <a:gd name="connsiteX319" fmla="*/ 5058565 w 6652473"/>
                <a:gd name="connsiteY319" fmla="*/ 889233 h 5327299"/>
                <a:gd name="connsiteX320" fmla="*/ 5134066 w 6652473"/>
                <a:gd name="connsiteY320" fmla="*/ 906011 h 5327299"/>
                <a:gd name="connsiteX321" fmla="*/ 5159233 w 6652473"/>
                <a:gd name="connsiteY321" fmla="*/ 914400 h 5327299"/>
                <a:gd name="connsiteX322" fmla="*/ 5192789 w 6652473"/>
                <a:gd name="connsiteY322" fmla="*/ 922789 h 5327299"/>
                <a:gd name="connsiteX323" fmla="*/ 5217956 w 6652473"/>
                <a:gd name="connsiteY323" fmla="*/ 931177 h 5327299"/>
                <a:gd name="connsiteX324" fmla="*/ 5259901 w 6652473"/>
                <a:gd name="connsiteY324" fmla="*/ 939566 h 5327299"/>
                <a:gd name="connsiteX325" fmla="*/ 5293456 w 6652473"/>
                <a:gd name="connsiteY325" fmla="*/ 956344 h 5327299"/>
                <a:gd name="connsiteX326" fmla="*/ 5343790 w 6652473"/>
                <a:gd name="connsiteY326" fmla="*/ 973122 h 5327299"/>
                <a:gd name="connsiteX327" fmla="*/ 5368957 w 6652473"/>
                <a:gd name="connsiteY327" fmla="*/ 981511 h 5327299"/>
                <a:gd name="connsiteX328" fmla="*/ 5402513 w 6652473"/>
                <a:gd name="connsiteY328" fmla="*/ 998289 h 5327299"/>
                <a:gd name="connsiteX329" fmla="*/ 5410902 w 6652473"/>
                <a:gd name="connsiteY329" fmla="*/ 1031845 h 5327299"/>
                <a:gd name="connsiteX330" fmla="*/ 5419291 w 6652473"/>
                <a:gd name="connsiteY330" fmla="*/ 1090568 h 5327299"/>
                <a:gd name="connsiteX331" fmla="*/ 5461236 w 6652473"/>
                <a:gd name="connsiteY331" fmla="*/ 1124124 h 5327299"/>
                <a:gd name="connsiteX332" fmla="*/ 5486403 w 6652473"/>
                <a:gd name="connsiteY332" fmla="*/ 1140902 h 5327299"/>
                <a:gd name="connsiteX333" fmla="*/ 5536737 w 6652473"/>
                <a:gd name="connsiteY333" fmla="*/ 1149291 h 5327299"/>
                <a:gd name="connsiteX334" fmla="*/ 5561904 w 6652473"/>
                <a:gd name="connsiteY334" fmla="*/ 1157680 h 5327299"/>
                <a:gd name="connsiteX335" fmla="*/ 5578682 w 6652473"/>
                <a:gd name="connsiteY335" fmla="*/ 1182847 h 5327299"/>
                <a:gd name="connsiteX336" fmla="*/ 5587071 w 6652473"/>
                <a:gd name="connsiteY336" fmla="*/ 1208014 h 5327299"/>
                <a:gd name="connsiteX337" fmla="*/ 5637405 w 6652473"/>
                <a:gd name="connsiteY337" fmla="*/ 1233181 h 5327299"/>
                <a:gd name="connsiteX338" fmla="*/ 5704517 w 6652473"/>
                <a:gd name="connsiteY338" fmla="*/ 1275126 h 5327299"/>
                <a:gd name="connsiteX339" fmla="*/ 5780018 w 6652473"/>
                <a:gd name="connsiteY339" fmla="*/ 1300293 h 5327299"/>
                <a:gd name="connsiteX340" fmla="*/ 5813574 w 6652473"/>
                <a:gd name="connsiteY340" fmla="*/ 1367405 h 5327299"/>
                <a:gd name="connsiteX341" fmla="*/ 5838741 w 6652473"/>
                <a:gd name="connsiteY341" fmla="*/ 1384183 h 5327299"/>
                <a:gd name="connsiteX342" fmla="*/ 5880686 w 6652473"/>
                <a:gd name="connsiteY342" fmla="*/ 1434517 h 5327299"/>
                <a:gd name="connsiteX343" fmla="*/ 5897464 w 6652473"/>
                <a:gd name="connsiteY343" fmla="*/ 1459684 h 5327299"/>
                <a:gd name="connsiteX344" fmla="*/ 5905853 w 6652473"/>
                <a:gd name="connsiteY344" fmla="*/ 1484851 h 5327299"/>
                <a:gd name="connsiteX345" fmla="*/ 5931020 w 6652473"/>
                <a:gd name="connsiteY345" fmla="*/ 1501629 h 5327299"/>
                <a:gd name="connsiteX346" fmla="*/ 5939409 w 6652473"/>
                <a:gd name="connsiteY346" fmla="*/ 1526796 h 5327299"/>
                <a:gd name="connsiteX347" fmla="*/ 5998132 w 6652473"/>
                <a:gd name="connsiteY347" fmla="*/ 1510018 h 5327299"/>
                <a:gd name="connsiteX348" fmla="*/ 6082022 w 6652473"/>
                <a:gd name="connsiteY348" fmla="*/ 1518407 h 5327299"/>
                <a:gd name="connsiteX349" fmla="*/ 6107189 w 6652473"/>
                <a:gd name="connsiteY349" fmla="*/ 1526796 h 5327299"/>
                <a:gd name="connsiteX350" fmla="*/ 6157523 w 6652473"/>
                <a:gd name="connsiteY350" fmla="*/ 1560352 h 5327299"/>
                <a:gd name="connsiteX351" fmla="*/ 6224634 w 6652473"/>
                <a:gd name="connsiteY351" fmla="*/ 1602297 h 5327299"/>
                <a:gd name="connsiteX352" fmla="*/ 6274968 w 6652473"/>
                <a:gd name="connsiteY352" fmla="*/ 1619075 h 5327299"/>
                <a:gd name="connsiteX353" fmla="*/ 6308524 w 6652473"/>
                <a:gd name="connsiteY353" fmla="*/ 1644242 h 5327299"/>
                <a:gd name="connsiteX354" fmla="*/ 6367247 w 6652473"/>
                <a:gd name="connsiteY354" fmla="*/ 1669409 h 5327299"/>
                <a:gd name="connsiteX355" fmla="*/ 6417581 w 6652473"/>
                <a:gd name="connsiteY355" fmla="*/ 1702965 h 5327299"/>
                <a:gd name="connsiteX356" fmla="*/ 6467915 w 6652473"/>
                <a:gd name="connsiteY356" fmla="*/ 1736521 h 5327299"/>
                <a:gd name="connsiteX357" fmla="*/ 6535027 w 6652473"/>
                <a:gd name="connsiteY357" fmla="*/ 1795244 h 5327299"/>
                <a:gd name="connsiteX358" fmla="*/ 6576972 w 6652473"/>
                <a:gd name="connsiteY358" fmla="*/ 1820411 h 5327299"/>
                <a:gd name="connsiteX359" fmla="*/ 6602139 w 6652473"/>
                <a:gd name="connsiteY359" fmla="*/ 1837189 h 5327299"/>
                <a:gd name="connsiteX360" fmla="*/ 6560194 w 6652473"/>
                <a:gd name="connsiteY360" fmla="*/ 1904300 h 5327299"/>
                <a:gd name="connsiteX361" fmla="*/ 6551805 w 6652473"/>
                <a:gd name="connsiteY361" fmla="*/ 1929467 h 5327299"/>
                <a:gd name="connsiteX362" fmla="*/ 6535027 w 6652473"/>
                <a:gd name="connsiteY362" fmla="*/ 2063691 h 5327299"/>
                <a:gd name="connsiteX363" fmla="*/ 6543416 w 6652473"/>
                <a:gd name="connsiteY363" fmla="*/ 2088858 h 5327299"/>
                <a:gd name="connsiteX364" fmla="*/ 6576972 w 6652473"/>
                <a:gd name="connsiteY364" fmla="*/ 2105636 h 5327299"/>
                <a:gd name="connsiteX365" fmla="*/ 6602139 w 6652473"/>
                <a:gd name="connsiteY365" fmla="*/ 2122414 h 5327299"/>
                <a:gd name="connsiteX366" fmla="*/ 6644084 w 6652473"/>
                <a:gd name="connsiteY366" fmla="*/ 2172748 h 5327299"/>
                <a:gd name="connsiteX367" fmla="*/ 6652473 w 6652473"/>
                <a:gd name="connsiteY367" fmla="*/ 2197915 h 5327299"/>
                <a:gd name="connsiteX368" fmla="*/ 6618917 w 6652473"/>
                <a:gd name="connsiteY368" fmla="*/ 2231471 h 5327299"/>
                <a:gd name="connsiteX369" fmla="*/ 6610528 w 6652473"/>
                <a:gd name="connsiteY369" fmla="*/ 2256638 h 5327299"/>
                <a:gd name="connsiteX370" fmla="*/ 6618917 w 6652473"/>
                <a:gd name="connsiteY370" fmla="*/ 2306972 h 5327299"/>
                <a:gd name="connsiteX371" fmla="*/ 6593750 w 6652473"/>
                <a:gd name="connsiteY371" fmla="*/ 2315361 h 5327299"/>
                <a:gd name="connsiteX372" fmla="*/ 6535027 w 6652473"/>
                <a:gd name="connsiteY372" fmla="*/ 2332139 h 5327299"/>
                <a:gd name="connsiteX373" fmla="*/ 6509860 w 6652473"/>
                <a:gd name="connsiteY373" fmla="*/ 2348917 h 5327299"/>
                <a:gd name="connsiteX374" fmla="*/ 6484693 w 6652473"/>
                <a:gd name="connsiteY374" fmla="*/ 2357306 h 5327299"/>
                <a:gd name="connsiteX375" fmla="*/ 6459526 w 6652473"/>
                <a:gd name="connsiteY375" fmla="*/ 2374084 h 5327299"/>
                <a:gd name="connsiteX376" fmla="*/ 6409192 w 6652473"/>
                <a:gd name="connsiteY376" fmla="*/ 2399251 h 5327299"/>
                <a:gd name="connsiteX377" fmla="*/ 6367247 w 6652473"/>
                <a:gd name="connsiteY377" fmla="*/ 2441196 h 5327299"/>
                <a:gd name="connsiteX378" fmla="*/ 6325302 w 6652473"/>
                <a:gd name="connsiteY378" fmla="*/ 2483141 h 5327299"/>
                <a:gd name="connsiteX379" fmla="*/ 6216245 w 6652473"/>
                <a:gd name="connsiteY379" fmla="*/ 2499919 h 5327299"/>
                <a:gd name="connsiteX380" fmla="*/ 6191078 w 6652473"/>
                <a:gd name="connsiteY380" fmla="*/ 2483141 h 5327299"/>
                <a:gd name="connsiteX381" fmla="*/ 6123967 w 6652473"/>
                <a:gd name="connsiteY381" fmla="*/ 2449585 h 5327299"/>
                <a:gd name="connsiteX382" fmla="*/ 6048466 w 6652473"/>
                <a:gd name="connsiteY382" fmla="*/ 2424418 h 5327299"/>
                <a:gd name="connsiteX383" fmla="*/ 6023299 w 6652473"/>
                <a:gd name="connsiteY383" fmla="*/ 2416029 h 5327299"/>
                <a:gd name="connsiteX384" fmla="*/ 5989743 w 6652473"/>
                <a:gd name="connsiteY384" fmla="*/ 2407640 h 5327299"/>
                <a:gd name="connsiteX385" fmla="*/ 5947798 w 6652473"/>
                <a:gd name="connsiteY385" fmla="*/ 2416029 h 5327299"/>
                <a:gd name="connsiteX386" fmla="*/ 5981354 w 6652473"/>
                <a:gd name="connsiteY386" fmla="*/ 2491530 h 5327299"/>
                <a:gd name="connsiteX387" fmla="*/ 5998132 w 6652473"/>
                <a:gd name="connsiteY387" fmla="*/ 2541864 h 5327299"/>
                <a:gd name="connsiteX388" fmla="*/ 6023299 w 6652473"/>
                <a:gd name="connsiteY388" fmla="*/ 2567031 h 5327299"/>
                <a:gd name="connsiteX389" fmla="*/ 6048466 w 6652473"/>
                <a:gd name="connsiteY389" fmla="*/ 2625754 h 5327299"/>
                <a:gd name="connsiteX390" fmla="*/ 6014910 w 6652473"/>
                <a:gd name="connsiteY390" fmla="*/ 2734811 h 5327299"/>
                <a:gd name="connsiteX391" fmla="*/ 5956187 w 6652473"/>
                <a:gd name="connsiteY391" fmla="*/ 2726422 h 5327299"/>
                <a:gd name="connsiteX392" fmla="*/ 5922631 w 6652473"/>
                <a:gd name="connsiteY392" fmla="*/ 2734811 h 5327299"/>
                <a:gd name="connsiteX393" fmla="*/ 5889075 w 6652473"/>
                <a:gd name="connsiteY393" fmla="*/ 2751589 h 5327299"/>
                <a:gd name="connsiteX394" fmla="*/ 5863908 w 6652473"/>
                <a:gd name="connsiteY394" fmla="*/ 2759977 h 5327299"/>
                <a:gd name="connsiteX395" fmla="*/ 5838741 w 6652473"/>
                <a:gd name="connsiteY395" fmla="*/ 2776755 h 5327299"/>
                <a:gd name="connsiteX396" fmla="*/ 5796796 w 6652473"/>
                <a:gd name="connsiteY396" fmla="*/ 2793533 h 5327299"/>
                <a:gd name="connsiteX397" fmla="*/ 5788407 w 6652473"/>
                <a:gd name="connsiteY397" fmla="*/ 2818700 h 5327299"/>
                <a:gd name="connsiteX398" fmla="*/ 5763240 w 6652473"/>
                <a:gd name="connsiteY398" fmla="*/ 2835478 h 5327299"/>
                <a:gd name="connsiteX399" fmla="*/ 5738073 w 6652473"/>
                <a:gd name="connsiteY399" fmla="*/ 2860645 h 5327299"/>
                <a:gd name="connsiteX400" fmla="*/ 5712906 w 6652473"/>
                <a:gd name="connsiteY400" fmla="*/ 2869034 h 5327299"/>
                <a:gd name="connsiteX401" fmla="*/ 5620627 w 6652473"/>
                <a:gd name="connsiteY401" fmla="*/ 2877423 h 5327299"/>
                <a:gd name="connsiteX402" fmla="*/ 5595460 w 6652473"/>
                <a:gd name="connsiteY402" fmla="*/ 2894201 h 5327299"/>
                <a:gd name="connsiteX403" fmla="*/ 5570293 w 6652473"/>
                <a:gd name="connsiteY403" fmla="*/ 2902590 h 5327299"/>
                <a:gd name="connsiteX404" fmla="*/ 5553515 w 6652473"/>
                <a:gd name="connsiteY404" fmla="*/ 2927757 h 5327299"/>
                <a:gd name="connsiteX405" fmla="*/ 5570293 w 6652473"/>
                <a:gd name="connsiteY405" fmla="*/ 2986480 h 5327299"/>
                <a:gd name="connsiteX406" fmla="*/ 5587071 w 6652473"/>
                <a:gd name="connsiteY406" fmla="*/ 3011647 h 5327299"/>
                <a:gd name="connsiteX407" fmla="*/ 5603849 w 6652473"/>
                <a:gd name="connsiteY407" fmla="*/ 3061981 h 5327299"/>
                <a:gd name="connsiteX408" fmla="*/ 5612238 w 6652473"/>
                <a:gd name="connsiteY408" fmla="*/ 3137482 h 5327299"/>
                <a:gd name="connsiteX409" fmla="*/ 5637405 w 6652473"/>
                <a:gd name="connsiteY409" fmla="*/ 3154260 h 5327299"/>
                <a:gd name="connsiteX410" fmla="*/ 5712906 w 6652473"/>
                <a:gd name="connsiteY410" fmla="*/ 3187816 h 5327299"/>
                <a:gd name="connsiteX411" fmla="*/ 5729684 w 6652473"/>
                <a:gd name="connsiteY411" fmla="*/ 3238150 h 5327299"/>
                <a:gd name="connsiteX412" fmla="*/ 5679350 w 6652473"/>
                <a:gd name="connsiteY412" fmla="*/ 3288484 h 5327299"/>
                <a:gd name="connsiteX413" fmla="*/ 5629016 w 6652473"/>
                <a:gd name="connsiteY413" fmla="*/ 3330429 h 5327299"/>
                <a:gd name="connsiteX414" fmla="*/ 5603849 w 6652473"/>
                <a:gd name="connsiteY414" fmla="*/ 3380763 h 5327299"/>
                <a:gd name="connsiteX415" fmla="*/ 5595460 w 6652473"/>
                <a:gd name="connsiteY415" fmla="*/ 3422708 h 5327299"/>
                <a:gd name="connsiteX416" fmla="*/ 5545126 w 6652473"/>
                <a:gd name="connsiteY416" fmla="*/ 3447875 h 5327299"/>
                <a:gd name="connsiteX417" fmla="*/ 5519959 w 6652473"/>
                <a:gd name="connsiteY417" fmla="*/ 3431097 h 5327299"/>
                <a:gd name="connsiteX418" fmla="*/ 5402513 w 6652473"/>
                <a:gd name="connsiteY418" fmla="*/ 3431097 h 5327299"/>
                <a:gd name="connsiteX419" fmla="*/ 5377346 w 6652473"/>
                <a:gd name="connsiteY419" fmla="*/ 3447875 h 5327299"/>
                <a:gd name="connsiteX420" fmla="*/ 5352179 w 6652473"/>
                <a:gd name="connsiteY420" fmla="*/ 3473042 h 5327299"/>
                <a:gd name="connsiteX421" fmla="*/ 5327012 w 6652473"/>
                <a:gd name="connsiteY421" fmla="*/ 3481431 h 5327299"/>
                <a:gd name="connsiteX422" fmla="*/ 5310234 w 6652473"/>
                <a:gd name="connsiteY422" fmla="*/ 3531765 h 5327299"/>
                <a:gd name="connsiteX423" fmla="*/ 5259901 w 6652473"/>
                <a:gd name="connsiteY423" fmla="*/ 3565321 h 5327299"/>
                <a:gd name="connsiteX424" fmla="*/ 5243123 w 6652473"/>
                <a:gd name="connsiteY424" fmla="*/ 3665989 h 5327299"/>
                <a:gd name="connsiteX425" fmla="*/ 5234734 w 6652473"/>
                <a:gd name="connsiteY425" fmla="*/ 3699544 h 5327299"/>
                <a:gd name="connsiteX426" fmla="*/ 5184400 w 6652473"/>
                <a:gd name="connsiteY426" fmla="*/ 3724711 h 5327299"/>
                <a:gd name="connsiteX427" fmla="*/ 5159233 w 6652473"/>
                <a:gd name="connsiteY427" fmla="*/ 3699544 h 5327299"/>
                <a:gd name="connsiteX428" fmla="*/ 5117288 w 6652473"/>
                <a:gd name="connsiteY428" fmla="*/ 3649211 h 5327299"/>
                <a:gd name="connsiteX429" fmla="*/ 5092121 w 6652473"/>
                <a:gd name="connsiteY429" fmla="*/ 3640822 h 5327299"/>
                <a:gd name="connsiteX430" fmla="*/ 5058565 w 6652473"/>
                <a:gd name="connsiteY430" fmla="*/ 3615655 h 5327299"/>
                <a:gd name="connsiteX431" fmla="*/ 4999842 w 6652473"/>
                <a:gd name="connsiteY431" fmla="*/ 3598877 h 5327299"/>
                <a:gd name="connsiteX432" fmla="*/ 4823673 w 6652473"/>
                <a:gd name="connsiteY432" fmla="*/ 3582099 h 5327299"/>
                <a:gd name="connsiteX433" fmla="*/ 4798506 w 6652473"/>
                <a:gd name="connsiteY433" fmla="*/ 3573710 h 5327299"/>
                <a:gd name="connsiteX434" fmla="*/ 4773339 w 6652473"/>
                <a:gd name="connsiteY434" fmla="*/ 3498209 h 5327299"/>
                <a:gd name="connsiteX435" fmla="*/ 4764950 w 6652473"/>
                <a:gd name="connsiteY435" fmla="*/ 3473042 h 5327299"/>
                <a:gd name="connsiteX436" fmla="*/ 4723005 w 6652473"/>
                <a:gd name="connsiteY436" fmla="*/ 3431097 h 5327299"/>
                <a:gd name="connsiteX437" fmla="*/ 4647504 w 6652473"/>
                <a:gd name="connsiteY437" fmla="*/ 3439486 h 5327299"/>
                <a:gd name="connsiteX438" fmla="*/ 4613948 w 6652473"/>
                <a:gd name="connsiteY438" fmla="*/ 3447875 h 5327299"/>
                <a:gd name="connsiteX439" fmla="*/ 4605559 w 6652473"/>
                <a:gd name="connsiteY439" fmla="*/ 3397541 h 5327299"/>
                <a:gd name="connsiteX440" fmla="*/ 4563614 w 6652473"/>
                <a:gd name="connsiteY440" fmla="*/ 3363985 h 5327299"/>
                <a:gd name="connsiteX441" fmla="*/ 4538447 w 6652473"/>
                <a:gd name="connsiteY441" fmla="*/ 3347207 h 5327299"/>
                <a:gd name="connsiteX442" fmla="*/ 4446168 w 6652473"/>
                <a:gd name="connsiteY442" fmla="*/ 3330429 h 5327299"/>
                <a:gd name="connsiteX443" fmla="*/ 4404223 w 6652473"/>
                <a:gd name="connsiteY443" fmla="*/ 3296873 h 5327299"/>
                <a:gd name="connsiteX444" fmla="*/ 4345501 w 6652473"/>
                <a:gd name="connsiteY444" fmla="*/ 3229761 h 5327299"/>
                <a:gd name="connsiteX445" fmla="*/ 4320334 w 6652473"/>
                <a:gd name="connsiteY445" fmla="*/ 3221372 h 5327299"/>
                <a:gd name="connsiteX446" fmla="*/ 4278389 w 6652473"/>
                <a:gd name="connsiteY446" fmla="*/ 3196205 h 5327299"/>
                <a:gd name="connsiteX447" fmla="*/ 4244833 w 6652473"/>
                <a:gd name="connsiteY447" fmla="*/ 3187816 h 5327299"/>
                <a:gd name="connsiteX448" fmla="*/ 4169332 w 6652473"/>
                <a:gd name="connsiteY448" fmla="*/ 3171038 h 5327299"/>
                <a:gd name="connsiteX449" fmla="*/ 4110609 w 6652473"/>
                <a:gd name="connsiteY449" fmla="*/ 3129093 h 5327299"/>
                <a:gd name="connsiteX450" fmla="*/ 4093831 w 6652473"/>
                <a:gd name="connsiteY450" fmla="*/ 3103926 h 5327299"/>
                <a:gd name="connsiteX451" fmla="*/ 4035108 w 6652473"/>
                <a:gd name="connsiteY451" fmla="*/ 3070370 h 5327299"/>
                <a:gd name="connsiteX452" fmla="*/ 4009941 w 6652473"/>
                <a:gd name="connsiteY452" fmla="*/ 3053592 h 5327299"/>
                <a:gd name="connsiteX453" fmla="*/ 3951218 w 6652473"/>
                <a:gd name="connsiteY453" fmla="*/ 3045203 h 5327299"/>
                <a:gd name="connsiteX454" fmla="*/ 3892495 w 6652473"/>
                <a:gd name="connsiteY454" fmla="*/ 3003258 h 5327299"/>
                <a:gd name="connsiteX455" fmla="*/ 3884106 w 6652473"/>
                <a:gd name="connsiteY455" fmla="*/ 2978091 h 5327299"/>
                <a:gd name="connsiteX456" fmla="*/ 3833772 w 6652473"/>
                <a:gd name="connsiteY456" fmla="*/ 2944535 h 5327299"/>
                <a:gd name="connsiteX457" fmla="*/ 3741493 w 6652473"/>
                <a:gd name="connsiteY457" fmla="*/ 2919368 h 5327299"/>
                <a:gd name="connsiteX458" fmla="*/ 3657603 w 6652473"/>
                <a:gd name="connsiteY458" fmla="*/ 2869034 h 5327299"/>
                <a:gd name="connsiteX459" fmla="*/ 3615658 w 6652473"/>
                <a:gd name="connsiteY459" fmla="*/ 2860645 h 5327299"/>
                <a:gd name="connsiteX460" fmla="*/ 3607269 w 6652473"/>
                <a:gd name="connsiteY460" fmla="*/ 2835478 h 5327299"/>
                <a:gd name="connsiteX461" fmla="*/ 3582102 w 6652473"/>
                <a:gd name="connsiteY461" fmla="*/ 2827089 h 5327299"/>
                <a:gd name="connsiteX462" fmla="*/ 3498212 w 6652473"/>
                <a:gd name="connsiteY462" fmla="*/ 2768366 h 5327299"/>
                <a:gd name="connsiteX463" fmla="*/ 3447878 w 6652473"/>
                <a:gd name="connsiteY463" fmla="*/ 2751589 h 5327299"/>
                <a:gd name="connsiteX464" fmla="*/ 3422712 w 6652473"/>
                <a:gd name="connsiteY464" fmla="*/ 2734811 h 5327299"/>
                <a:gd name="connsiteX465" fmla="*/ 3363989 w 6652473"/>
                <a:gd name="connsiteY465" fmla="*/ 2701255 h 5327299"/>
                <a:gd name="connsiteX466" fmla="*/ 3347211 w 6652473"/>
                <a:gd name="connsiteY466" fmla="*/ 2676088 h 5327299"/>
                <a:gd name="connsiteX467" fmla="*/ 3322044 w 6652473"/>
                <a:gd name="connsiteY467" fmla="*/ 2667699 h 5327299"/>
                <a:gd name="connsiteX468" fmla="*/ 3313655 w 6652473"/>
                <a:gd name="connsiteY468" fmla="*/ 2642532 h 5327299"/>
                <a:gd name="connsiteX469" fmla="*/ 3288488 w 6652473"/>
                <a:gd name="connsiteY469" fmla="*/ 2634143 h 5327299"/>
                <a:gd name="connsiteX470" fmla="*/ 3179431 w 6652473"/>
                <a:gd name="connsiteY470" fmla="*/ 2575420 h 5327299"/>
                <a:gd name="connsiteX471" fmla="*/ 3087152 w 6652473"/>
                <a:gd name="connsiteY471" fmla="*/ 2550253 h 5327299"/>
                <a:gd name="connsiteX472" fmla="*/ 3053596 w 6652473"/>
                <a:gd name="connsiteY472" fmla="*/ 2533475 h 5327299"/>
                <a:gd name="connsiteX473" fmla="*/ 2994873 w 6652473"/>
                <a:gd name="connsiteY473" fmla="*/ 2516697 h 5327299"/>
                <a:gd name="connsiteX474" fmla="*/ 2969706 w 6652473"/>
                <a:gd name="connsiteY474" fmla="*/ 2499919 h 5327299"/>
                <a:gd name="connsiteX475" fmla="*/ 2919372 w 6652473"/>
                <a:gd name="connsiteY475" fmla="*/ 2483141 h 532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</a:cxnLst>
              <a:rect l="l" t="t" r="r" b="b"/>
              <a:pathLst>
                <a:path w="6652473" h="5327299">
                  <a:moveTo>
                    <a:pt x="2919372" y="2483141"/>
                  </a:moveTo>
                  <a:lnTo>
                    <a:pt x="2919372" y="2483141"/>
                  </a:lnTo>
                  <a:cubicBezTo>
                    <a:pt x="2899798" y="2497123"/>
                    <a:pt x="2881276" y="2512710"/>
                    <a:pt x="2860649" y="2525086"/>
                  </a:cubicBezTo>
                  <a:cubicBezTo>
                    <a:pt x="2853066" y="2529636"/>
                    <a:pt x="2843391" y="2529520"/>
                    <a:pt x="2835482" y="2533475"/>
                  </a:cubicBezTo>
                  <a:cubicBezTo>
                    <a:pt x="2826464" y="2537984"/>
                    <a:pt x="2818704" y="2544660"/>
                    <a:pt x="2810315" y="2550253"/>
                  </a:cubicBezTo>
                  <a:cubicBezTo>
                    <a:pt x="2807519" y="2558642"/>
                    <a:pt x="2807450" y="2568515"/>
                    <a:pt x="2801926" y="2575420"/>
                  </a:cubicBezTo>
                  <a:cubicBezTo>
                    <a:pt x="2795628" y="2583293"/>
                    <a:pt x="2782103" y="2583648"/>
                    <a:pt x="2776759" y="2592198"/>
                  </a:cubicBezTo>
                  <a:cubicBezTo>
                    <a:pt x="2767386" y="2607195"/>
                    <a:pt x="2769791" y="2627817"/>
                    <a:pt x="2759981" y="2642532"/>
                  </a:cubicBezTo>
                  <a:cubicBezTo>
                    <a:pt x="2738298" y="2675057"/>
                    <a:pt x="2746391" y="2658134"/>
                    <a:pt x="2734814" y="2692866"/>
                  </a:cubicBezTo>
                  <a:cubicBezTo>
                    <a:pt x="2749887" y="2858668"/>
                    <a:pt x="2724186" y="2738722"/>
                    <a:pt x="2759981" y="2810311"/>
                  </a:cubicBezTo>
                  <a:cubicBezTo>
                    <a:pt x="2763936" y="2818220"/>
                    <a:pt x="2762117" y="2829225"/>
                    <a:pt x="2768370" y="2835478"/>
                  </a:cubicBezTo>
                  <a:cubicBezTo>
                    <a:pt x="2774623" y="2841731"/>
                    <a:pt x="2785148" y="2841071"/>
                    <a:pt x="2793537" y="2843867"/>
                  </a:cubicBezTo>
                  <a:cubicBezTo>
                    <a:pt x="2851229" y="2805406"/>
                    <a:pt x="2824741" y="2803934"/>
                    <a:pt x="2869038" y="2818700"/>
                  </a:cubicBezTo>
                  <a:cubicBezTo>
                    <a:pt x="2871834" y="2827089"/>
                    <a:pt x="2871174" y="2837614"/>
                    <a:pt x="2877427" y="2843867"/>
                  </a:cubicBezTo>
                  <a:cubicBezTo>
                    <a:pt x="2883680" y="2850120"/>
                    <a:pt x="2894685" y="2848301"/>
                    <a:pt x="2902594" y="2852256"/>
                  </a:cubicBezTo>
                  <a:cubicBezTo>
                    <a:pt x="2911612" y="2856765"/>
                    <a:pt x="2919372" y="2863441"/>
                    <a:pt x="2927761" y="2869034"/>
                  </a:cubicBezTo>
                  <a:cubicBezTo>
                    <a:pt x="2933354" y="2877423"/>
                    <a:pt x="2937410" y="2887072"/>
                    <a:pt x="2944539" y="2894201"/>
                  </a:cubicBezTo>
                  <a:cubicBezTo>
                    <a:pt x="2951668" y="2901330"/>
                    <a:pt x="2963408" y="2903106"/>
                    <a:pt x="2969706" y="2910979"/>
                  </a:cubicBezTo>
                  <a:cubicBezTo>
                    <a:pt x="3016015" y="2968866"/>
                    <a:pt x="2931137" y="2904841"/>
                    <a:pt x="3003262" y="2952924"/>
                  </a:cubicBezTo>
                  <a:cubicBezTo>
                    <a:pt x="3025633" y="3020036"/>
                    <a:pt x="2992077" y="2941739"/>
                    <a:pt x="3036818" y="2986480"/>
                  </a:cubicBezTo>
                  <a:cubicBezTo>
                    <a:pt x="3043071" y="2992733"/>
                    <a:pt x="3042411" y="3003258"/>
                    <a:pt x="3045207" y="3011647"/>
                  </a:cubicBezTo>
                  <a:cubicBezTo>
                    <a:pt x="3028875" y="3060642"/>
                    <a:pt x="3049596" y="3015647"/>
                    <a:pt x="3011651" y="3053592"/>
                  </a:cubicBezTo>
                  <a:cubicBezTo>
                    <a:pt x="2995389" y="3069854"/>
                    <a:pt x="2993307" y="3083457"/>
                    <a:pt x="2986484" y="3103926"/>
                  </a:cubicBezTo>
                  <a:cubicBezTo>
                    <a:pt x="2992077" y="3120704"/>
                    <a:pt x="2988547" y="3144450"/>
                    <a:pt x="3003262" y="3154260"/>
                  </a:cubicBezTo>
                  <a:cubicBezTo>
                    <a:pt x="3011651" y="3159853"/>
                    <a:pt x="3019411" y="3166529"/>
                    <a:pt x="3028429" y="3171038"/>
                  </a:cubicBezTo>
                  <a:cubicBezTo>
                    <a:pt x="3036338" y="3174993"/>
                    <a:pt x="3045866" y="3175133"/>
                    <a:pt x="3053596" y="3179427"/>
                  </a:cubicBezTo>
                  <a:cubicBezTo>
                    <a:pt x="3140133" y="3227503"/>
                    <a:pt x="3072150" y="3202390"/>
                    <a:pt x="3129097" y="3221372"/>
                  </a:cubicBezTo>
                  <a:cubicBezTo>
                    <a:pt x="3153501" y="3294585"/>
                    <a:pt x="3132656" y="3204086"/>
                    <a:pt x="3112319" y="3254928"/>
                  </a:cubicBezTo>
                  <a:cubicBezTo>
                    <a:pt x="3108037" y="3265633"/>
                    <a:pt x="3117541" y="3277398"/>
                    <a:pt x="3120708" y="3288484"/>
                  </a:cubicBezTo>
                  <a:cubicBezTo>
                    <a:pt x="3129391" y="3318874"/>
                    <a:pt x="3127492" y="3311243"/>
                    <a:pt x="3145875" y="3338818"/>
                  </a:cubicBezTo>
                  <a:cubicBezTo>
                    <a:pt x="3136778" y="3366108"/>
                    <a:pt x="3142015" y="3367565"/>
                    <a:pt x="3112319" y="3380763"/>
                  </a:cubicBezTo>
                  <a:cubicBezTo>
                    <a:pt x="3096158" y="3387946"/>
                    <a:pt x="3061985" y="3397541"/>
                    <a:pt x="3061985" y="3397541"/>
                  </a:cubicBezTo>
                  <a:cubicBezTo>
                    <a:pt x="3039614" y="3394745"/>
                    <a:pt x="3014347" y="3400512"/>
                    <a:pt x="2994873" y="3389152"/>
                  </a:cubicBezTo>
                  <a:cubicBezTo>
                    <a:pt x="2977455" y="3378992"/>
                    <a:pt x="2961317" y="3338818"/>
                    <a:pt x="2961317" y="3338818"/>
                  </a:cubicBezTo>
                  <a:cubicBezTo>
                    <a:pt x="2952928" y="3344411"/>
                    <a:pt x="2941494" y="3347046"/>
                    <a:pt x="2936150" y="3355596"/>
                  </a:cubicBezTo>
                  <a:cubicBezTo>
                    <a:pt x="2926777" y="3370593"/>
                    <a:pt x="2919372" y="3405930"/>
                    <a:pt x="2919372" y="3405930"/>
                  </a:cubicBezTo>
                  <a:cubicBezTo>
                    <a:pt x="2922168" y="3442282"/>
                    <a:pt x="2927761" y="3478527"/>
                    <a:pt x="2927761" y="3514987"/>
                  </a:cubicBezTo>
                  <a:cubicBezTo>
                    <a:pt x="2927761" y="3523830"/>
                    <a:pt x="2928043" y="3538420"/>
                    <a:pt x="2919372" y="3540154"/>
                  </a:cubicBezTo>
                  <a:cubicBezTo>
                    <a:pt x="2894542" y="3545120"/>
                    <a:pt x="2869038" y="3534561"/>
                    <a:pt x="2843871" y="3531765"/>
                  </a:cubicBezTo>
                  <a:cubicBezTo>
                    <a:pt x="2835482" y="3534561"/>
                    <a:pt x="2819955" y="3531400"/>
                    <a:pt x="2818704" y="3540154"/>
                  </a:cubicBezTo>
                  <a:cubicBezTo>
                    <a:pt x="2813548" y="3576247"/>
                    <a:pt x="2827093" y="3612751"/>
                    <a:pt x="2827093" y="3649211"/>
                  </a:cubicBezTo>
                  <a:cubicBezTo>
                    <a:pt x="2827093" y="3666220"/>
                    <a:pt x="2824083" y="3683408"/>
                    <a:pt x="2818704" y="3699544"/>
                  </a:cubicBezTo>
                  <a:cubicBezTo>
                    <a:pt x="2815516" y="3709109"/>
                    <a:pt x="2806435" y="3715693"/>
                    <a:pt x="2801926" y="3724711"/>
                  </a:cubicBezTo>
                  <a:cubicBezTo>
                    <a:pt x="2797971" y="3732620"/>
                    <a:pt x="2796333" y="3741489"/>
                    <a:pt x="2793537" y="3749878"/>
                  </a:cubicBezTo>
                  <a:cubicBezTo>
                    <a:pt x="2796333" y="3758267"/>
                    <a:pt x="2797971" y="3767136"/>
                    <a:pt x="2801926" y="3775045"/>
                  </a:cubicBezTo>
                  <a:cubicBezTo>
                    <a:pt x="2834451" y="3840094"/>
                    <a:pt x="2806007" y="3762121"/>
                    <a:pt x="2827093" y="3825379"/>
                  </a:cubicBezTo>
                  <a:cubicBezTo>
                    <a:pt x="2821500" y="3833768"/>
                    <a:pt x="2818188" y="3844248"/>
                    <a:pt x="2810315" y="3850546"/>
                  </a:cubicBezTo>
                  <a:cubicBezTo>
                    <a:pt x="2803410" y="3856070"/>
                    <a:pt x="2791401" y="3852682"/>
                    <a:pt x="2785148" y="3858935"/>
                  </a:cubicBezTo>
                  <a:cubicBezTo>
                    <a:pt x="2778895" y="3865188"/>
                    <a:pt x="2783955" y="3878962"/>
                    <a:pt x="2776759" y="3884102"/>
                  </a:cubicBezTo>
                  <a:cubicBezTo>
                    <a:pt x="2762368" y="3894382"/>
                    <a:pt x="2726425" y="3900880"/>
                    <a:pt x="2726425" y="3900880"/>
                  </a:cubicBezTo>
                  <a:cubicBezTo>
                    <a:pt x="2720832" y="3909269"/>
                    <a:pt x="2713742" y="3916834"/>
                    <a:pt x="2709647" y="3926047"/>
                  </a:cubicBezTo>
                  <a:cubicBezTo>
                    <a:pt x="2702912" y="3941200"/>
                    <a:pt x="2688234" y="3989289"/>
                    <a:pt x="2684480" y="4009937"/>
                  </a:cubicBezTo>
                  <a:cubicBezTo>
                    <a:pt x="2669057" y="4094765"/>
                    <a:pt x="2684930" y="4042142"/>
                    <a:pt x="2667702" y="4093827"/>
                  </a:cubicBezTo>
                  <a:cubicBezTo>
                    <a:pt x="2688788" y="4157085"/>
                    <a:pt x="2657892" y="4081564"/>
                    <a:pt x="2701258" y="4135772"/>
                  </a:cubicBezTo>
                  <a:cubicBezTo>
                    <a:pt x="2706782" y="4142677"/>
                    <a:pt x="2703394" y="4154686"/>
                    <a:pt x="2709647" y="4160939"/>
                  </a:cubicBezTo>
                  <a:cubicBezTo>
                    <a:pt x="2715900" y="4167192"/>
                    <a:pt x="2726905" y="4165373"/>
                    <a:pt x="2734814" y="4169328"/>
                  </a:cubicBezTo>
                  <a:cubicBezTo>
                    <a:pt x="2743832" y="4173837"/>
                    <a:pt x="2751592" y="4180513"/>
                    <a:pt x="2759981" y="4186106"/>
                  </a:cubicBezTo>
                  <a:cubicBezTo>
                    <a:pt x="2762777" y="4194495"/>
                    <a:pt x="2762117" y="4205020"/>
                    <a:pt x="2768370" y="4211273"/>
                  </a:cubicBezTo>
                  <a:cubicBezTo>
                    <a:pt x="2774623" y="4217526"/>
                    <a:pt x="2791392" y="4211083"/>
                    <a:pt x="2793537" y="4219662"/>
                  </a:cubicBezTo>
                  <a:cubicBezTo>
                    <a:pt x="2808367" y="4278982"/>
                    <a:pt x="2792963" y="4275780"/>
                    <a:pt x="2759981" y="4286774"/>
                  </a:cubicBezTo>
                  <a:cubicBezTo>
                    <a:pt x="2754388" y="4278385"/>
                    <a:pt x="2751076" y="4267905"/>
                    <a:pt x="2743203" y="4261607"/>
                  </a:cubicBezTo>
                  <a:cubicBezTo>
                    <a:pt x="2717266" y="4240857"/>
                    <a:pt x="2627188" y="4261477"/>
                    <a:pt x="2625757" y="4261607"/>
                  </a:cubicBezTo>
                  <a:cubicBezTo>
                    <a:pt x="2617368" y="4267200"/>
                    <a:pt x="2602777" y="4268543"/>
                    <a:pt x="2600590" y="4278385"/>
                  </a:cubicBezTo>
                  <a:cubicBezTo>
                    <a:pt x="2585863" y="4344656"/>
                    <a:pt x="2624493" y="4333315"/>
                    <a:pt x="2642535" y="4387442"/>
                  </a:cubicBezTo>
                  <a:lnTo>
                    <a:pt x="2650924" y="4412609"/>
                  </a:lnTo>
                  <a:cubicBezTo>
                    <a:pt x="2624971" y="4421260"/>
                    <a:pt x="2604951" y="4429387"/>
                    <a:pt x="2575423" y="4429387"/>
                  </a:cubicBezTo>
                  <a:cubicBezTo>
                    <a:pt x="2545896" y="4429387"/>
                    <a:pt x="2525875" y="4421260"/>
                    <a:pt x="2499923" y="4412609"/>
                  </a:cubicBezTo>
                  <a:cubicBezTo>
                    <a:pt x="2488738" y="4415405"/>
                    <a:pt x="2475960" y="4414603"/>
                    <a:pt x="2466367" y="4420998"/>
                  </a:cubicBezTo>
                  <a:cubicBezTo>
                    <a:pt x="2439945" y="4438613"/>
                    <a:pt x="2450859" y="4455990"/>
                    <a:pt x="2457978" y="4479721"/>
                  </a:cubicBezTo>
                  <a:cubicBezTo>
                    <a:pt x="2463060" y="4496661"/>
                    <a:pt x="2469163" y="4513277"/>
                    <a:pt x="2474756" y="4530055"/>
                  </a:cubicBezTo>
                  <a:cubicBezTo>
                    <a:pt x="2477552" y="4538444"/>
                    <a:pt x="2478240" y="4547864"/>
                    <a:pt x="2483145" y="4555222"/>
                  </a:cubicBezTo>
                  <a:cubicBezTo>
                    <a:pt x="2504828" y="4587746"/>
                    <a:pt x="2496735" y="4570824"/>
                    <a:pt x="2508312" y="4605555"/>
                  </a:cubicBezTo>
                  <a:cubicBezTo>
                    <a:pt x="2448413" y="4625521"/>
                    <a:pt x="2472693" y="4612523"/>
                    <a:pt x="2432811" y="4639111"/>
                  </a:cubicBezTo>
                  <a:cubicBezTo>
                    <a:pt x="2421626" y="4655889"/>
                    <a:pt x="2392878" y="4670315"/>
                    <a:pt x="2399255" y="4689445"/>
                  </a:cubicBezTo>
                  <a:cubicBezTo>
                    <a:pt x="2402051" y="4697834"/>
                    <a:pt x="2399735" y="4710657"/>
                    <a:pt x="2407644" y="4714612"/>
                  </a:cubicBezTo>
                  <a:cubicBezTo>
                    <a:pt x="2425330" y="4723455"/>
                    <a:pt x="2446793" y="4720205"/>
                    <a:pt x="2466367" y="4723001"/>
                  </a:cubicBezTo>
                  <a:cubicBezTo>
                    <a:pt x="2474756" y="4725797"/>
                    <a:pt x="2483031" y="4728961"/>
                    <a:pt x="2491534" y="4731390"/>
                  </a:cubicBezTo>
                  <a:cubicBezTo>
                    <a:pt x="2502620" y="4734557"/>
                    <a:pt x="2516087" y="4732576"/>
                    <a:pt x="2525090" y="4739779"/>
                  </a:cubicBezTo>
                  <a:cubicBezTo>
                    <a:pt x="2531995" y="4745303"/>
                    <a:pt x="2530682" y="4756557"/>
                    <a:pt x="2533478" y="4764946"/>
                  </a:cubicBezTo>
                  <a:cubicBezTo>
                    <a:pt x="2527886" y="4773335"/>
                    <a:pt x="2525719" y="4785604"/>
                    <a:pt x="2516701" y="4790113"/>
                  </a:cubicBezTo>
                  <a:cubicBezTo>
                    <a:pt x="2501487" y="4797720"/>
                    <a:pt x="2483300" y="4796889"/>
                    <a:pt x="2466367" y="4798502"/>
                  </a:cubicBezTo>
                  <a:cubicBezTo>
                    <a:pt x="2424518" y="4802488"/>
                    <a:pt x="2382477" y="4804095"/>
                    <a:pt x="2340532" y="4806891"/>
                  </a:cubicBezTo>
                  <a:cubicBezTo>
                    <a:pt x="2337736" y="4815280"/>
                    <a:pt x="2328859" y="4823848"/>
                    <a:pt x="2332143" y="4832058"/>
                  </a:cubicBezTo>
                  <a:cubicBezTo>
                    <a:pt x="2335887" y="4841419"/>
                    <a:pt x="2347451" y="4846723"/>
                    <a:pt x="2357310" y="4848836"/>
                  </a:cubicBezTo>
                  <a:cubicBezTo>
                    <a:pt x="2387511" y="4855308"/>
                    <a:pt x="2418829" y="4854429"/>
                    <a:pt x="2449589" y="4857225"/>
                  </a:cubicBezTo>
                  <a:cubicBezTo>
                    <a:pt x="2457978" y="4862818"/>
                    <a:pt x="2465738" y="4869494"/>
                    <a:pt x="2474756" y="4874003"/>
                  </a:cubicBezTo>
                  <a:cubicBezTo>
                    <a:pt x="2482665" y="4877958"/>
                    <a:pt x="2493670" y="4876139"/>
                    <a:pt x="2499923" y="4882392"/>
                  </a:cubicBezTo>
                  <a:cubicBezTo>
                    <a:pt x="2506176" y="4888645"/>
                    <a:pt x="2505883" y="4899056"/>
                    <a:pt x="2508312" y="4907559"/>
                  </a:cubicBezTo>
                  <a:cubicBezTo>
                    <a:pt x="2529379" y="4981295"/>
                    <a:pt x="2504976" y="4905940"/>
                    <a:pt x="2525090" y="4966282"/>
                  </a:cubicBezTo>
                  <a:cubicBezTo>
                    <a:pt x="2522294" y="4974671"/>
                    <a:pt x="2524431" y="4987155"/>
                    <a:pt x="2516701" y="4991449"/>
                  </a:cubicBezTo>
                  <a:cubicBezTo>
                    <a:pt x="2496544" y="5002648"/>
                    <a:pt x="2471465" y="5000935"/>
                    <a:pt x="2449589" y="5008227"/>
                  </a:cubicBezTo>
                  <a:lnTo>
                    <a:pt x="2424422" y="5016616"/>
                  </a:lnTo>
                  <a:cubicBezTo>
                    <a:pt x="2416033" y="5025005"/>
                    <a:pt x="2408369" y="5034188"/>
                    <a:pt x="2399255" y="5041783"/>
                  </a:cubicBezTo>
                  <a:cubicBezTo>
                    <a:pt x="2391510" y="5048238"/>
                    <a:pt x="2380386" y="5050688"/>
                    <a:pt x="2374088" y="5058561"/>
                  </a:cubicBezTo>
                  <a:cubicBezTo>
                    <a:pt x="2368564" y="5065466"/>
                    <a:pt x="2368495" y="5075339"/>
                    <a:pt x="2365699" y="5083728"/>
                  </a:cubicBezTo>
                  <a:cubicBezTo>
                    <a:pt x="2368495" y="5094913"/>
                    <a:pt x="2370921" y="5106198"/>
                    <a:pt x="2374088" y="5117284"/>
                  </a:cubicBezTo>
                  <a:cubicBezTo>
                    <a:pt x="2376517" y="5125787"/>
                    <a:pt x="2385761" y="5134241"/>
                    <a:pt x="2382477" y="5142451"/>
                  </a:cubicBezTo>
                  <a:cubicBezTo>
                    <a:pt x="2376341" y="5157790"/>
                    <a:pt x="2307680" y="5175772"/>
                    <a:pt x="2306976" y="5176007"/>
                  </a:cubicBezTo>
                  <a:lnTo>
                    <a:pt x="2281809" y="5184396"/>
                  </a:lnTo>
                  <a:cubicBezTo>
                    <a:pt x="2277726" y="5190520"/>
                    <a:pt x="2252783" y="5223153"/>
                    <a:pt x="2256642" y="5234730"/>
                  </a:cubicBezTo>
                  <a:cubicBezTo>
                    <a:pt x="2263019" y="5253860"/>
                    <a:pt x="2283821" y="5265934"/>
                    <a:pt x="2290198" y="5285064"/>
                  </a:cubicBezTo>
                  <a:lnTo>
                    <a:pt x="2298587" y="5310231"/>
                  </a:lnTo>
                  <a:cubicBezTo>
                    <a:pt x="2290198" y="5315824"/>
                    <a:pt x="2283201" y="5329454"/>
                    <a:pt x="2273420" y="5327009"/>
                  </a:cubicBezTo>
                  <a:cubicBezTo>
                    <a:pt x="2264841" y="5324864"/>
                    <a:pt x="2267176" y="5310421"/>
                    <a:pt x="2265031" y="5301842"/>
                  </a:cubicBezTo>
                  <a:cubicBezTo>
                    <a:pt x="2261573" y="5288009"/>
                    <a:pt x="2261649" y="5273248"/>
                    <a:pt x="2256642" y="5259897"/>
                  </a:cubicBezTo>
                  <a:cubicBezTo>
                    <a:pt x="2243588" y="5225087"/>
                    <a:pt x="2241861" y="5239923"/>
                    <a:pt x="2214697" y="5226341"/>
                  </a:cubicBezTo>
                  <a:cubicBezTo>
                    <a:pt x="2205679" y="5221832"/>
                    <a:pt x="2197919" y="5215156"/>
                    <a:pt x="2189530" y="5209563"/>
                  </a:cubicBezTo>
                  <a:cubicBezTo>
                    <a:pt x="2168444" y="5146305"/>
                    <a:pt x="2196888" y="5224278"/>
                    <a:pt x="2164363" y="5159229"/>
                  </a:cubicBezTo>
                  <a:cubicBezTo>
                    <a:pt x="2160408" y="5151320"/>
                    <a:pt x="2158770" y="5142451"/>
                    <a:pt x="2155974" y="5134062"/>
                  </a:cubicBezTo>
                  <a:cubicBezTo>
                    <a:pt x="2164363" y="5128469"/>
                    <a:pt x="2174843" y="5125157"/>
                    <a:pt x="2181141" y="5117284"/>
                  </a:cubicBezTo>
                  <a:cubicBezTo>
                    <a:pt x="2186665" y="5110379"/>
                    <a:pt x="2185575" y="5100026"/>
                    <a:pt x="2189530" y="5092117"/>
                  </a:cubicBezTo>
                  <a:cubicBezTo>
                    <a:pt x="2222055" y="5027068"/>
                    <a:pt x="2193611" y="5105041"/>
                    <a:pt x="2214697" y="5041783"/>
                  </a:cubicBezTo>
                  <a:cubicBezTo>
                    <a:pt x="2197298" y="4972188"/>
                    <a:pt x="2222511" y="5032934"/>
                    <a:pt x="2181141" y="4999838"/>
                  </a:cubicBezTo>
                  <a:cubicBezTo>
                    <a:pt x="2173268" y="4993540"/>
                    <a:pt x="2171492" y="4981800"/>
                    <a:pt x="2164363" y="4974671"/>
                  </a:cubicBezTo>
                  <a:cubicBezTo>
                    <a:pt x="2140321" y="4950629"/>
                    <a:pt x="2141321" y="4963150"/>
                    <a:pt x="2114029" y="4949504"/>
                  </a:cubicBezTo>
                  <a:cubicBezTo>
                    <a:pt x="2105011" y="4944995"/>
                    <a:pt x="2097251" y="4938319"/>
                    <a:pt x="2088862" y="4932726"/>
                  </a:cubicBezTo>
                  <a:cubicBezTo>
                    <a:pt x="2068896" y="4872827"/>
                    <a:pt x="2081894" y="4897107"/>
                    <a:pt x="2055306" y="4857225"/>
                  </a:cubicBezTo>
                  <a:cubicBezTo>
                    <a:pt x="2058102" y="4848836"/>
                    <a:pt x="2058171" y="4838963"/>
                    <a:pt x="2063695" y="4832058"/>
                  </a:cubicBezTo>
                  <a:cubicBezTo>
                    <a:pt x="2107061" y="4777850"/>
                    <a:pt x="2076165" y="4853371"/>
                    <a:pt x="2097251" y="4790113"/>
                  </a:cubicBezTo>
                  <a:cubicBezTo>
                    <a:pt x="2091658" y="4781724"/>
                    <a:pt x="2088346" y="4771244"/>
                    <a:pt x="2080473" y="4764946"/>
                  </a:cubicBezTo>
                  <a:cubicBezTo>
                    <a:pt x="2073568" y="4759422"/>
                    <a:pt x="2063215" y="4760512"/>
                    <a:pt x="2055306" y="4756557"/>
                  </a:cubicBezTo>
                  <a:cubicBezTo>
                    <a:pt x="2046288" y="4752048"/>
                    <a:pt x="2038528" y="4745372"/>
                    <a:pt x="2030139" y="4739779"/>
                  </a:cubicBezTo>
                  <a:cubicBezTo>
                    <a:pt x="2027343" y="4731390"/>
                    <a:pt x="2025705" y="4722521"/>
                    <a:pt x="2021750" y="4714612"/>
                  </a:cubicBezTo>
                  <a:cubicBezTo>
                    <a:pt x="2017241" y="4705594"/>
                    <a:pt x="2006830" y="4699355"/>
                    <a:pt x="2004972" y="4689445"/>
                  </a:cubicBezTo>
                  <a:cubicBezTo>
                    <a:pt x="1982002" y="4566938"/>
                    <a:pt x="2034543" y="4593042"/>
                    <a:pt x="1971416" y="4572000"/>
                  </a:cubicBezTo>
                  <a:lnTo>
                    <a:pt x="1921082" y="4588777"/>
                  </a:lnTo>
                  <a:lnTo>
                    <a:pt x="1895915" y="4597166"/>
                  </a:lnTo>
                  <a:cubicBezTo>
                    <a:pt x="1873544" y="4594370"/>
                    <a:pt x="1851255" y="4590818"/>
                    <a:pt x="1828803" y="4588777"/>
                  </a:cubicBezTo>
                  <a:cubicBezTo>
                    <a:pt x="1789716" y="4585224"/>
                    <a:pt x="1750008" y="4587210"/>
                    <a:pt x="1711357" y="4580389"/>
                  </a:cubicBezTo>
                  <a:cubicBezTo>
                    <a:pt x="1701428" y="4578637"/>
                    <a:pt x="1694944" y="4568613"/>
                    <a:pt x="1686190" y="4563611"/>
                  </a:cubicBezTo>
                  <a:cubicBezTo>
                    <a:pt x="1675332" y="4557406"/>
                    <a:pt x="1663357" y="4553267"/>
                    <a:pt x="1652634" y="4546833"/>
                  </a:cubicBezTo>
                  <a:cubicBezTo>
                    <a:pt x="1645099" y="4542312"/>
                    <a:pt x="1587341" y="4499986"/>
                    <a:pt x="1568745" y="4496499"/>
                  </a:cubicBezTo>
                  <a:cubicBezTo>
                    <a:pt x="1535649" y="4490294"/>
                    <a:pt x="1501633" y="4490906"/>
                    <a:pt x="1468077" y="4488110"/>
                  </a:cubicBezTo>
                  <a:lnTo>
                    <a:pt x="1442910" y="4412609"/>
                  </a:lnTo>
                  <a:lnTo>
                    <a:pt x="1434521" y="4387442"/>
                  </a:lnTo>
                  <a:cubicBezTo>
                    <a:pt x="1429006" y="4315744"/>
                    <a:pt x="1433786" y="4298307"/>
                    <a:pt x="1417743" y="4244829"/>
                  </a:cubicBezTo>
                  <a:cubicBezTo>
                    <a:pt x="1412661" y="4227889"/>
                    <a:pt x="1417743" y="4200088"/>
                    <a:pt x="1400965" y="4194495"/>
                  </a:cubicBezTo>
                  <a:lnTo>
                    <a:pt x="1375798" y="4186106"/>
                  </a:lnTo>
                  <a:cubicBezTo>
                    <a:pt x="1348373" y="4103831"/>
                    <a:pt x="1392836" y="4220052"/>
                    <a:pt x="1342242" y="4144161"/>
                  </a:cubicBezTo>
                  <a:cubicBezTo>
                    <a:pt x="1335847" y="4134568"/>
                    <a:pt x="1337020" y="4121691"/>
                    <a:pt x="1333853" y="4110605"/>
                  </a:cubicBezTo>
                  <a:cubicBezTo>
                    <a:pt x="1331424" y="4102102"/>
                    <a:pt x="1329758" y="4093168"/>
                    <a:pt x="1325464" y="4085438"/>
                  </a:cubicBezTo>
                  <a:cubicBezTo>
                    <a:pt x="1315671" y="4067811"/>
                    <a:pt x="1298285" y="4054234"/>
                    <a:pt x="1291908" y="4035104"/>
                  </a:cubicBezTo>
                  <a:cubicBezTo>
                    <a:pt x="1286315" y="4018326"/>
                    <a:pt x="1291908" y="3990363"/>
                    <a:pt x="1275130" y="3984770"/>
                  </a:cubicBezTo>
                  <a:cubicBezTo>
                    <a:pt x="1183346" y="3954175"/>
                    <a:pt x="1322370" y="4002969"/>
                    <a:pt x="1224796" y="3959603"/>
                  </a:cubicBezTo>
                  <a:cubicBezTo>
                    <a:pt x="1171112" y="3935743"/>
                    <a:pt x="1183599" y="3948368"/>
                    <a:pt x="1132517" y="3934436"/>
                  </a:cubicBezTo>
                  <a:cubicBezTo>
                    <a:pt x="1115455" y="3929783"/>
                    <a:pt x="1082183" y="3917658"/>
                    <a:pt x="1082183" y="3917658"/>
                  </a:cubicBezTo>
                  <a:cubicBezTo>
                    <a:pt x="1069109" y="3878435"/>
                    <a:pt x="1069038" y="3890729"/>
                    <a:pt x="1082183" y="3833768"/>
                  </a:cubicBezTo>
                  <a:cubicBezTo>
                    <a:pt x="1086160" y="3816535"/>
                    <a:pt x="1093368" y="3800212"/>
                    <a:pt x="1098961" y="3783434"/>
                  </a:cubicBezTo>
                  <a:lnTo>
                    <a:pt x="1107350" y="3758267"/>
                  </a:lnTo>
                  <a:cubicBezTo>
                    <a:pt x="1098961" y="3749878"/>
                    <a:pt x="1091297" y="3740695"/>
                    <a:pt x="1082183" y="3733100"/>
                  </a:cubicBezTo>
                  <a:cubicBezTo>
                    <a:pt x="1074438" y="3726645"/>
                    <a:pt x="1063314" y="3724195"/>
                    <a:pt x="1057016" y="3716322"/>
                  </a:cubicBezTo>
                  <a:cubicBezTo>
                    <a:pt x="1051492" y="3709417"/>
                    <a:pt x="1052582" y="3699064"/>
                    <a:pt x="1048627" y="3691155"/>
                  </a:cubicBezTo>
                  <a:cubicBezTo>
                    <a:pt x="1044118" y="3682137"/>
                    <a:pt x="1037442" y="3674378"/>
                    <a:pt x="1031849" y="3665989"/>
                  </a:cubicBezTo>
                  <a:cubicBezTo>
                    <a:pt x="1002116" y="3576791"/>
                    <a:pt x="1031022" y="3671190"/>
                    <a:pt x="1015071" y="3447875"/>
                  </a:cubicBezTo>
                  <a:cubicBezTo>
                    <a:pt x="1013443" y="3425084"/>
                    <a:pt x="1002845" y="3395133"/>
                    <a:pt x="998293" y="3372374"/>
                  </a:cubicBezTo>
                  <a:cubicBezTo>
                    <a:pt x="994957" y="3355695"/>
                    <a:pt x="993240" y="3338719"/>
                    <a:pt x="989904" y="3322040"/>
                  </a:cubicBezTo>
                  <a:cubicBezTo>
                    <a:pt x="984637" y="3295706"/>
                    <a:pt x="981121" y="3287303"/>
                    <a:pt x="973126" y="3263317"/>
                  </a:cubicBezTo>
                  <a:cubicBezTo>
                    <a:pt x="975922" y="3193409"/>
                    <a:pt x="974776" y="3123231"/>
                    <a:pt x="981515" y="3053592"/>
                  </a:cubicBezTo>
                  <a:cubicBezTo>
                    <a:pt x="983219" y="3035989"/>
                    <a:pt x="998293" y="3003258"/>
                    <a:pt x="998293" y="3003258"/>
                  </a:cubicBezTo>
                  <a:cubicBezTo>
                    <a:pt x="995497" y="2986480"/>
                    <a:pt x="998343" y="2967692"/>
                    <a:pt x="989904" y="2952924"/>
                  </a:cubicBezTo>
                  <a:cubicBezTo>
                    <a:pt x="985517" y="2945246"/>
                    <a:pt x="973580" y="2944535"/>
                    <a:pt x="964737" y="2944535"/>
                  </a:cubicBezTo>
                  <a:cubicBezTo>
                    <a:pt x="919908" y="2944535"/>
                    <a:pt x="875254" y="2950128"/>
                    <a:pt x="830513" y="2952924"/>
                  </a:cubicBezTo>
                  <a:cubicBezTo>
                    <a:pt x="802550" y="2950128"/>
                    <a:pt x="773284" y="2953422"/>
                    <a:pt x="746623" y="2944535"/>
                  </a:cubicBezTo>
                  <a:cubicBezTo>
                    <a:pt x="737058" y="2941347"/>
                    <a:pt x="733940" y="2928581"/>
                    <a:pt x="729845" y="2919368"/>
                  </a:cubicBezTo>
                  <a:cubicBezTo>
                    <a:pt x="722662" y="2903207"/>
                    <a:pt x="718660" y="2885812"/>
                    <a:pt x="713067" y="2869034"/>
                  </a:cubicBezTo>
                  <a:cubicBezTo>
                    <a:pt x="710271" y="2860645"/>
                    <a:pt x="713067" y="2846663"/>
                    <a:pt x="704678" y="2843867"/>
                  </a:cubicBezTo>
                  <a:cubicBezTo>
                    <a:pt x="669947" y="2832290"/>
                    <a:pt x="686869" y="2840383"/>
                    <a:pt x="654345" y="2818700"/>
                  </a:cubicBezTo>
                  <a:cubicBezTo>
                    <a:pt x="564862" y="2821496"/>
                    <a:pt x="475278" y="2821982"/>
                    <a:pt x="385897" y="2827089"/>
                  </a:cubicBezTo>
                  <a:cubicBezTo>
                    <a:pt x="377069" y="2827593"/>
                    <a:pt x="366983" y="2829225"/>
                    <a:pt x="360730" y="2835478"/>
                  </a:cubicBezTo>
                  <a:cubicBezTo>
                    <a:pt x="315989" y="2880219"/>
                    <a:pt x="394286" y="2846663"/>
                    <a:pt x="327174" y="2869034"/>
                  </a:cubicBezTo>
                  <a:lnTo>
                    <a:pt x="310396" y="2818700"/>
                  </a:lnTo>
                  <a:cubicBezTo>
                    <a:pt x="307600" y="2810311"/>
                    <a:pt x="310396" y="2796329"/>
                    <a:pt x="302007" y="2793533"/>
                  </a:cubicBezTo>
                  <a:cubicBezTo>
                    <a:pt x="241665" y="2773419"/>
                    <a:pt x="317020" y="2797822"/>
                    <a:pt x="243284" y="2776755"/>
                  </a:cubicBezTo>
                  <a:cubicBezTo>
                    <a:pt x="234781" y="2774326"/>
                    <a:pt x="226857" y="2769711"/>
                    <a:pt x="218117" y="2768366"/>
                  </a:cubicBezTo>
                  <a:cubicBezTo>
                    <a:pt x="190341" y="2764093"/>
                    <a:pt x="162190" y="2762773"/>
                    <a:pt x="134227" y="2759977"/>
                  </a:cubicBezTo>
                  <a:cubicBezTo>
                    <a:pt x="125075" y="2773704"/>
                    <a:pt x="112619" y="2799380"/>
                    <a:pt x="92282" y="2801922"/>
                  </a:cubicBezTo>
                  <a:cubicBezTo>
                    <a:pt x="85182" y="2802810"/>
                    <a:pt x="26852" y="2787662"/>
                    <a:pt x="16781" y="2785144"/>
                  </a:cubicBezTo>
                  <a:cubicBezTo>
                    <a:pt x="10161" y="2765285"/>
                    <a:pt x="3" y="2738278"/>
                    <a:pt x="3" y="2718033"/>
                  </a:cubicBezTo>
                  <a:cubicBezTo>
                    <a:pt x="3" y="2698260"/>
                    <a:pt x="-451" y="2676996"/>
                    <a:pt x="8392" y="2659310"/>
                  </a:cubicBezTo>
                  <a:cubicBezTo>
                    <a:pt x="12347" y="2651401"/>
                    <a:pt x="24980" y="2653066"/>
                    <a:pt x="33559" y="2650921"/>
                  </a:cubicBezTo>
                  <a:cubicBezTo>
                    <a:pt x="47392" y="2647463"/>
                    <a:pt x="61585" y="2645625"/>
                    <a:pt x="75504" y="2642532"/>
                  </a:cubicBezTo>
                  <a:cubicBezTo>
                    <a:pt x="107105" y="2635510"/>
                    <a:pt x="106201" y="2635096"/>
                    <a:pt x="134227" y="2625754"/>
                  </a:cubicBezTo>
                  <a:cubicBezTo>
                    <a:pt x="137023" y="2617365"/>
                    <a:pt x="135420" y="2605727"/>
                    <a:pt x="142616" y="2600587"/>
                  </a:cubicBezTo>
                  <a:cubicBezTo>
                    <a:pt x="157007" y="2590307"/>
                    <a:pt x="192950" y="2583809"/>
                    <a:pt x="192950" y="2583809"/>
                  </a:cubicBezTo>
                  <a:cubicBezTo>
                    <a:pt x="205674" y="2592292"/>
                    <a:pt x="225918" y="2608976"/>
                    <a:pt x="243284" y="2608976"/>
                  </a:cubicBezTo>
                  <a:cubicBezTo>
                    <a:pt x="252127" y="2608976"/>
                    <a:pt x="260062" y="2603383"/>
                    <a:pt x="268451" y="2600587"/>
                  </a:cubicBezTo>
                  <a:cubicBezTo>
                    <a:pt x="265655" y="2589402"/>
                    <a:pt x="263229" y="2578117"/>
                    <a:pt x="260062" y="2567031"/>
                  </a:cubicBezTo>
                  <a:cubicBezTo>
                    <a:pt x="251267" y="2536249"/>
                    <a:pt x="240653" y="2530347"/>
                    <a:pt x="260062" y="2491530"/>
                  </a:cubicBezTo>
                  <a:cubicBezTo>
                    <a:pt x="264571" y="2482512"/>
                    <a:pt x="276840" y="2480345"/>
                    <a:pt x="285229" y="2474752"/>
                  </a:cubicBezTo>
                  <a:cubicBezTo>
                    <a:pt x="296034" y="2442337"/>
                    <a:pt x="310607" y="2410338"/>
                    <a:pt x="285229" y="2374084"/>
                  </a:cubicBezTo>
                  <a:cubicBezTo>
                    <a:pt x="275475" y="2360149"/>
                    <a:pt x="251673" y="2368491"/>
                    <a:pt x="234895" y="2365695"/>
                  </a:cubicBezTo>
                  <a:cubicBezTo>
                    <a:pt x="229302" y="2357306"/>
                    <a:pt x="219775" y="2350473"/>
                    <a:pt x="218117" y="2340528"/>
                  </a:cubicBezTo>
                  <a:cubicBezTo>
                    <a:pt x="214065" y="2316216"/>
                    <a:pt x="236969" y="2308386"/>
                    <a:pt x="251673" y="2298583"/>
                  </a:cubicBezTo>
                  <a:lnTo>
                    <a:pt x="268451" y="2248249"/>
                  </a:lnTo>
                  <a:cubicBezTo>
                    <a:pt x="275274" y="2227780"/>
                    <a:pt x="277356" y="2214177"/>
                    <a:pt x="293618" y="2197915"/>
                  </a:cubicBezTo>
                  <a:cubicBezTo>
                    <a:pt x="300747" y="2190786"/>
                    <a:pt x="309767" y="2185646"/>
                    <a:pt x="318785" y="2181137"/>
                  </a:cubicBezTo>
                  <a:cubicBezTo>
                    <a:pt x="326694" y="2177182"/>
                    <a:pt x="335373" y="2174893"/>
                    <a:pt x="343952" y="2172748"/>
                  </a:cubicBezTo>
                  <a:lnTo>
                    <a:pt x="411064" y="2155970"/>
                  </a:lnTo>
                  <a:cubicBezTo>
                    <a:pt x="414735" y="2130271"/>
                    <a:pt x="411618" y="2091771"/>
                    <a:pt x="436231" y="2072080"/>
                  </a:cubicBezTo>
                  <a:cubicBezTo>
                    <a:pt x="443136" y="2066556"/>
                    <a:pt x="453009" y="2066487"/>
                    <a:pt x="461398" y="2063691"/>
                  </a:cubicBezTo>
                  <a:cubicBezTo>
                    <a:pt x="485727" y="1990705"/>
                    <a:pt x="460295" y="2074171"/>
                    <a:pt x="478176" y="1904300"/>
                  </a:cubicBezTo>
                  <a:cubicBezTo>
                    <a:pt x="479102" y="1895506"/>
                    <a:pt x="482271" y="1886863"/>
                    <a:pt x="486565" y="1879133"/>
                  </a:cubicBezTo>
                  <a:cubicBezTo>
                    <a:pt x="496358" y="1861506"/>
                    <a:pt x="520121" y="1828800"/>
                    <a:pt x="520121" y="1828800"/>
                  </a:cubicBezTo>
                  <a:cubicBezTo>
                    <a:pt x="522917" y="1820411"/>
                    <a:pt x="522986" y="1810538"/>
                    <a:pt x="528510" y="1803633"/>
                  </a:cubicBezTo>
                  <a:cubicBezTo>
                    <a:pt x="540337" y="1788849"/>
                    <a:pt x="562265" y="1783992"/>
                    <a:pt x="578844" y="1778466"/>
                  </a:cubicBezTo>
                  <a:cubicBezTo>
                    <a:pt x="623585" y="1781262"/>
                    <a:pt x="668787" y="1779863"/>
                    <a:pt x="713067" y="1786855"/>
                  </a:cubicBezTo>
                  <a:cubicBezTo>
                    <a:pt x="731049" y="1789694"/>
                    <a:pt x="751175" y="1820649"/>
                    <a:pt x="763401" y="1828800"/>
                  </a:cubicBezTo>
                  <a:cubicBezTo>
                    <a:pt x="770759" y="1833705"/>
                    <a:pt x="780179" y="1834393"/>
                    <a:pt x="788568" y="1837189"/>
                  </a:cubicBezTo>
                  <a:cubicBezTo>
                    <a:pt x="793003" y="1836450"/>
                    <a:pt x="861919" y="1840204"/>
                    <a:pt x="847291" y="1803633"/>
                  </a:cubicBezTo>
                  <a:cubicBezTo>
                    <a:pt x="843547" y="1794272"/>
                    <a:pt x="830513" y="1792448"/>
                    <a:pt x="822124" y="1786855"/>
                  </a:cubicBezTo>
                  <a:cubicBezTo>
                    <a:pt x="824920" y="1770077"/>
                    <a:pt x="822074" y="1751289"/>
                    <a:pt x="830513" y="1736521"/>
                  </a:cubicBezTo>
                  <a:cubicBezTo>
                    <a:pt x="834900" y="1728843"/>
                    <a:pt x="847950" y="1732426"/>
                    <a:pt x="855680" y="1728132"/>
                  </a:cubicBezTo>
                  <a:cubicBezTo>
                    <a:pt x="873307" y="1718339"/>
                    <a:pt x="889236" y="1705761"/>
                    <a:pt x="906014" y="1694576"/>
                  </a:cubicBezTo>
                  <a:cubicBezTo>
                    <a:pt x="914403" y="1688983"/>
                    <a:pt x="921616" y="1680986"/>
                    <a:pt x="931181" y="1677798"/>
                  </a:cubicBezTo>
                  <a:cubicBezTo>
                    <a:pt x="1015760" y="1649605"/>
                    <a:pt x="884567" y="1692621"/>
                    <a:pt x="989904" y="1661020"/>
                  </a:cubicBezTo>
                  <a:lnTo>
                    <a:pt x="1065405" y="1635853"/>
                  </a:lnTo>
                  <a:cubicBezTo>
                    <a:pt x="1073794" y="1633057"/>
                    <a:pt x="1081850" y="1628918"/>
                    <a:pt x="1090572" y="1627464"/>
                  </a:cubicBezTo>
                  <a:lnTo>
                    <a:pt x="1140906" y="1619075"/>
                  </a:lnTo>
                  <a:cubicBezTo>
                    <a:pt x="1161992" y="1555817"/>
                    <a:pt x="1133548" y="1633790"/>
                    <a:pt x="1166073" y="1568741"/>
                  </a:cubicBezTo>
                  <a:cubicBezTo>
                    <a:pt x="1170028" y="1560832"/>
                    <a:pt x="1168209" y="1549827"/>
                    <a:pt x="1174462" y="1543574"/>
                  </a:cubicBezTo>
                  <a:cubicBezTo>
                    <a:pt x="1183305" y="1534731"/>
                    <a:pt x="1196833" y="1532389"/>
                    <a:pt x="1208018" y="1526796"/>
                  </a:cubicBezTo>
                  <a:cubicBezTo>
                    <a:pt x="1257371" y="1452766"/>
                    <a:pt x="1181675" y="1571093"/>
                    <a:pt x="1241574" y="1451295"/>
                  </a:cubicBezTo>
                  <a:cubicBezTo>
                    <a:pt x="1247167" y="1440110"/>
                    <a:pt x="1252147" y="1428597"/>
                    <a:pt x="1258352" y="1417739"/>
                  </a:cubicBezTo>
                  <a:cubicBezTo>
                    <a:pt x="1263354" y="1408985"/>
                    <a:pt x="1270621" y="1401590"/>
                    <a:pt x="1275130" y="1392572"/>
                  </a:cubicBezTo>
                  <a:cubicBezTo>
                    <a:pt x="1279085" y="1384663"/>
                    <a:pt x="1279564" y="1375314"/>
                    <a:pt x="1283519" y="1367405"/>
                  </a:cubicBezTo>
                  <a:cubicBezTo>
                    <a:pt x="1288028" y="1358387"/>
                    <a:pt x="1296202" y="1351451"/>
                    <a:pt x="1300297" y="1342238"/>
                  </a:cubicBezTo>
                  <a:cubicBezTo>
                    <a:pt x="1307480" y="1326077"/>
                    <a:pt x="1307265" y="1306619"/>
                    <a:pt x="1317075" y="1291904"/>
                  </a:cubicBezTo>
                  <a:cubicBezTo>
                    <a:pt x="1322668" y="1283515"/>
                    <a:pt x="1329344" y="1275755"/>
                    <a:pt x="1333853" y="1266737"/>
                  </a:cubicBezTo>
                  <a:cubicBezTo>
                    <a:pt x="1337808" y="1258828"/>
                    <a:pt x="1335989" y="1247823"/>
                    <a:pt x="1342242" y="1241570"/>
                  </a:cubicBezTo>
                  <a:cubicBezTo>
                    <a:pt x="1356501" y="1227311"/>
                    <a:pt x="1392576" y="1208014"/>
                    <a:pt x="1392576" y="1208014"/>
                  </a:cubicBezTo>
                  <a:cubicBezTo>
                    <a:pt x="1398169" y="1191236"/>
                    <a:pt x="1407885" y="1175304"/>
                    <a:pt x="1409354" y="1157680"/>
                  </a:cubicBezTo>
                  <a:cubicBezTo>
                    <a:pt x="1412150" y="1124124"/>
                    <a:pt x="1408493" y="1089389"/>
                    <a:pt x="1417743" y="1057012"/>
                  </a:cubicBezTo>
                  <a:cubicBezTo>
                    <a:pt x="1421167" y="1045029"/>
                    <a:pt x="1458868" y="1034915"/>
                    <a:pt x="1468077" y="1031845"/>
                  </a:cubicBezTo>
                  <a:cubicBezTo>
                    <a:pt x="1537914" y="1049304"/>
                    <a:pt x="1468866" y="1028045"/>
                    <a:pt x="1526800" y="1057012"/>
                  </a:cubicBezTo>
                  <a:cubicBezTo>
                    <a:pt x="1534709" y="1060967"/>
                    <a:pt x="1543687" y="1062296"/>
                    <a:pt x="1551967" y="1065401"/>
                  </a:cubicBezTo>
                  <a:cubicBezTo>
                    <a:pt x="1632225" y="1095498"/>
                    <a:pt x="1561950" y="1071525"/>
                    <a:pt x="1619078" y="1090568"/>
                  </a:cubicBezTo>
                  <a:cubicBezTo>
                    <a:pt x="1630263" y="1107346"/>
                    <a:pt x="1633504" y="1134525"/>
                    <a:pt x="1652634" y="1140902"/>
                  </a:cubicBezTo>
                  <a:lnTo>
                    <a:pt x="1702968" y="1157680"/>
                  </a:lnTo>
                  <a:cubicBezTo>
                    <a:pt x="1711357" y="1154884"/>
                    <a:pt x="1721882" y="1155544"/>
                    <a:pt x="1728135" y="1149291"/>
                  </a:cubicBezTo>
                  <a:cubicBezTo>
                    <a:pt x="1734388" y="1143038"/>
                    <a:pt x="1728135" y="1126920"/>
                    <a:pt x="1736524" y="1124124"/>
                  </a:cubicBezTo>
                  <a:cubicBezTo>
                    <a:pt x="1765826" y="1114357"/>
                    <a:pt x="1798043" y="1118531"/>
                    <a:pt x="1828803" y="1115735"/>
                  </a:cubicBezTo>
                  <a:cubicBezTo>
                    <a:pt x="1834396" y="1098957"/>
                    <a:pt x="1845581" y="1082179"/>
                    <a:pt x="1828803" y="1065401"/>
                  </a:cubicBezTo>
                  <a:cubicBezTo>
                    <a:pt x="1822550" y="1059148"/>
                    <a:pt x="1812025" y="1059808"/>
                    <a:pt x="1803636" y="1057012"/>
                  </a:cubicBezTo>
                  <a:lnTo>
                    <a:pt x="1786858" y="1006678"/>
                  </a:lnTo>
                  <a:lnTo>
                    <a:pt x="1778469" y="981511"/>
                  </a:lnTo>
                  <a:cubicBezTo>
                    <a:pt x="1809469" y="935011"/>
                    <a:pt x="1777510" y="971790"/>
                    <a:pt x="1820414" y="947955"/>
                  </a:cubicBezTo>
                  <a:cubicBezTo>
                    <a:pt x="1838041" y="938162"/>
                    <a:pt x="1853970" y="925585"/>
                    <a:pt x="1870748" y="914400"/>
                  </a:cubicBezTo>
                  <a:cubicBezTo>
                    <a:pt x="1879137" y="908807"/>
                    <a:pt x="1886350" y="900810"/>
                    <a:pt x="1895915" y="897622"/>
                  </a:cubicBezTo>
                  <a:cubicBezTo>
                    <a:pt x="1904304" y="894826"/>
                    <a:pt x="1913352" y="893527"/>
                    <a:pt x="1921082" y="889233"/>
                  </a:cubicBezTo>
                  <a:cubicBezTo>
                    <a:pt x="1938709" y="879440"/>
                    <a:pt x="1971416" y="855677"/>
                    <a:pt x="1971416" y="855677"/>
                  </a:cubicBezTo>
                  <a:cubicBezTo>
                    <a:pt x="1974212" y="847288"/>
                    <a:pt x="1973552" y="836763"/>
                    <a:pt x="1979805" y="830510"/>
                  </a:cubicBezTo>
                  <a:cubicBezTo>
                    <a:pt x="1986058" y="824257"/>
                    <a:pt x="1997063" y="826076"/>
                    <a:pt x="2004972" y="822121"/>
                  </a:cubicBezTo>
                  <a:cubicBezTo>
                    <a:pt x="2013990" y="817612"/>
                    <a:pt x="2021750" y="810936"/>
                    <a:pt x="2030139" y="805343"/>
                  </a:cubicBezTo>
                  <a:cubicBezTo>
                    <a:pt x="2027343" y="788565"/>
                    <a:pt x="2029357" y="770223"/>
                    <a:pt x="2021750" y="755009"/>
                  </a:cubicBezTo>
                  <a:cubicBezTo>
                    <a:pt x="2017241" y="745991"/>
                    <a:pt x="1999771" y="747796"/>
                    <a:pt x="1996583" y="738231"/>
                  </a:cubicBezTo>
                  <a:cubicBezTo>
                    <a:pt x="1989970" y="718393"/>
                    <a:pt x="2033367" y="656061"/>
                    <a:pt x="2038528" y="654341"/>
                  </a:cubicBezTo>
                  <a:cubicBezTo>
                    <a:pt x="2046917" y="651545"/>
                    <a:pt x="2055063" y="647870"/>
                    <a:pt x="2063695" y="645952"/>
                  </a:cubicBezTo>
                  <a:cubicBezTo>
                    <a:pt x="2098227" y="638278"/>
                    <a:pt x="2122387" y="638334"/>
                    <a:pt x="2155974" y="629174"/>
                  </a:cubicBezTo>
                  <a:cubicBezTo>
                    <a:pt x="2173036" y="624521"/>
                    <a:pt x="2191593" y="622206"/>
                    <a:pt x="2206308" y="612396"/>
                  </a:cubicBezTo>
                  <a:lnTo>
                    <a:pt x="2231475" y="595618"/>
                  </a:lnTo>
                  <a:cubicBezTo>
                    <a:pt x="2291429" y="505687"/>
                    <a:pt x="2198062" y="642173"/>
                    <a:pt x="2273420" y="545284"/>
                  </a:cubicBezTo>
                  <a:cubicBezTo>
                    <a:pt x="2285800" y="529367"/>
                    <a:pt x="2295791" y="511728"/>
                    <a:pt x="2306976" y="494950"/>
                  </a:cubicBezTo>
                  <a:lnTo>
                    <a:pt x="2323754" y="469783"/>
                  </a:lnTo>
                  <a:cubicBezTo>
                    <a:pt x="2329347" y="461394"/>
                    <a:pt x="2337344" y="454181"/>
                    <a:pt x="2340532" y="444616"/>
                  </a:cubicBezTo>
                  <a:lnTo>
                    <a:pt x="2348921" y="419449"/>
                  </a:lnTo>
                  <a:cubicBezTo>
                    <a:pt x="2346125" y="369115"/>
                    <a:pt x="2350814" y="317799"/>
                    <a:pt x="2340532" y="268447"/>
                  </a:cubicBezTo>
                  <a:cubicBezTo>
                    <a:pt x="2336419" y="248706"/>
                    <a:pt x="2306976" y="218113"/>
                    <a:pt x="2306976" y="218113"/>
                  </a:cubicBezTo>
                  <a:cubicBezTo>
                    <a:pt x="2304180" y="187353"/>
                    <a:pt x="2296386" y="156642"/>
                    <a:pt x="2298587" y="125834"/>
                  </a:cubicBezTo>
                  <a:cubicBezTo>
                    <a:pt x="2299305" y="115777"/>
                    <a:pt x="2307777" y="107306"/>
                    <a:pt x="2315365" y="100667"/>
                  </a:cubicBezTo>
                  <a:cubicBezTo>
                    <a:pt x="2350868" y="69602"/>
                    <a:pt x="2356300" y="70244"/>
                    <a:pt x="2390866" y="58722"/>
                  </a:cubicBezTo>
                  <a:cubicBezTo>
                    <a:pt x="2396459" y="50333"/>
                    <a:pt x="2399771" y="39853"/>
                    <a:pt x="2407644" y="33555"/>
                  </a:cubicBezTo>
                  <a:cubicBezTo>
                    <a:pt x="2418520" y="24854"/>
                    <a:pt x="2482617" y="16873"/>
                    <a:pt x="2483145" y="16777"/>
                  </a:cubicBezTo>
                  <a:cubicBezTo>
                    <a:pt x="2587673" y="-2227"/>
                    <a:pt x="2464361" y="11763"/>
                    <a:pt x="2676091" y="0"/>
                  </a:cubicBezTo>
                  <a:cubicBezTo>
                    <a:pt x="2692869" y="5592"/>
                    <a:pt x="2708980" y="13870"/>
                    <a:pt x="2726425" y="16777"/>
                  </a:cubicBezTo>
                  <a:cubicBezTo>
                    <a:pt x="2785481" y="26620"/>
                    <a:pt x="2760622" y="19787"/>
                    <a:pt x="2801926" y="33555"/>
                  </a:cubicBezTo>
                  <a:cubicBezTo>
                    <a:pt x="2815908" y="30759"/>
                    <a:pt x="2830038" y="28624"/>
                    <a:pt x="2843871" y="25166"/>
                  </a:cubicBezTo>
                  <a:cubicBezTo>
                    <a:pt x="2852450" y="23021"/>
                    <a:pt x="2860195" y="16777"/>
                    <a:pt x="2869038" y="16777"/>
                  </a:cubicBezTo>
                  <a:cubicBezTo>
                    <a:pt x="2913867" y="16777"/>
                    <a:pt x="2958521" y="22370"/>
                    <a:pt x="3003262" y="25166"/>
                  </a:cubicBezTo>
                  <a:cubicBezTo>
                    <a:pt x="3011651" y="33555"/>
                    <a:pt x="3021848" y="40462"/>
                    <a:pt x="3028429" y="50333"/>
                  </a:cubicBezTo>
                  <a:cubicBezTo>
                    <a:pt x="3033334" y="57691"/>
                    <a:pt x="3032863" y="67591"/>
                    <a:pt x="3036818" y="75500"/>
                  </a:cubicBezTo>
                  <a:cubicBezTo>
                    <a:pt x="3041327" y="84518"/>
                    <a:pt x="3049501" y="91454"/>
                    <a:pt x="3053596" y="100667"/>
                  </a:cubicBezTo>
                  <a:cubicBezTo>
                    <a:pt x="3093529" y="190515"/>
                    <a:pt x="3049181" y="119212"/>
                    <a:pt x="3087152" y="176168"/>
                  </a:cubicBezTo>
                  <a:cubicBezTo>
                    <a:pt x="3089948" y="190150"/>
                    <a:pt x="3085459" y="208031"/>
                    <a:pt x="3095541" y="218113"/>
                  </a:cubicBezTo>
                  <a:cubicBezTo>
                    <a:pt x="3120708" y="243280"/>
                    <a:pt x="3145875" y="226502"/>
                    <a:pt x="3171042" y="243280"/>
                  </a:cubicBezTo>
                  <a:lnTo>
                    <a:pt x="3221376" y="276836"/>
                  </a:lnTo>
                  <a:cubicBezTo>
                    <a:pt x="3226969" y="285225"/>
                    <a:pt x="3230566" y="295364"/>
                    <a:pt x="3238154" y="302003"/>
                  </a:cubicBezTo>
                  <a:cubicBezTo>
                    <a:pt x="3253329" y="315282"/>
                    <a:pt x="3288488" y="335559"/>
                    <a:pt x="3288488" y="335559"/>
                  </a:cubicBezTo>
                  <a:cubicBezTo>
                    <a:pt x="3302470" y="332763"/>
                    <a:pt x="3316600" y="330628"/>
                    <a:pt x="3330433" y="327170"/>
                  </a:cubicBezTo>
                  <a:cubicBezTo>
                    <a:pt x="3339012" y="325025"/>
                    <a:pt x="3347390" y="315497"/>
                    <a:pt x="3355600" y="318781"/>
                  </a:cubicBezTo>
                  <a:cubicBezTo>
                    <a:pt x="3364961" y="322525"/>
                    <a:pt x="3365249" y="336819"/>
                    <a:pt x="3372378" y="343948"/>
                  </a:cubicBezTo>
                  <a:cubicBezTo>
                    <a:pt x="3391689" y="363259"/>
                    <a:pt x="3405430" y="362697"/>
                    <a:pt x="3431101" y="369115"/>
                  </a:cubicBezTo>
                  <a:cubicBezTo>
                    <a:pt x="3436693" y="377504"/>
                    <a:pt x="3440290" y="387643"/>
                    <a:pt x="3447878" y="394282"/>
                  </a:cubicBezTo>
                  <a:cubicBezTo>
                    <a:pt x="3499807" y="439720"/>
                    <a:pt x="3502626" y="428328"/>
                    <a:pt x="3573713" y="436227"/>
                  </a:cubicBezTo>
                  <a:cubicBezTo>
                    <a:pt x="3590491" y="441820"/>
                    <a:pt x="3606705" y="449537"/>
                    <a:pt x="3624047" y="453005"/>
                  </a:cubicBezTo>
                  <a:lnTo>
                    <a:pt x="3707937" y="469783"/>
                  </a:lnTo>
                  <a:cubicBezTo>
                    <a:pt x="3716326" y="475376"/>
                    <a:pt x="3724086" y="482052"/>
                    <a:pt x="3733104" y="486561"/>
                  </a:cubicBezTo>
                  <a:cubicBezTo>
                    <a:pt x="3746513" y="493266"/>
                    <a:pt x="3779284" y="499755"/>
                    <a:pt x="3791827" y="503339"/>
                  </a:cubicBezTo>
                  <a:cubicBezTo>
                    <a:pt x="3800330" y="505768"/>
                    <a:pt x="3808605" y="508932"/>
                    <a:pt x="3816994" y="511728"/>
                  </a:cubicBezTo>
                  <a:cubicBezTo>
                    <a:pt x="3863136" y="496347"/>
                    <a:pt x="3821794" y="512581"/>
                    <a:pt x="3867328" y="486561"/>
                  </a:cubicBezTo>
                  <a:cubicBezTo>
                    <a:pt x="3896354" y="469975"/>
                    <a:pt x="3897816" y="470806"/>
                    <a:pt x="3926051" y="461394"/>
                  </a:cubicBezTo>
                  <a:cubicBezTo>
                    <a:pt x="4025833" y="468046"/>
                    <a:pt x="4045929" y="430391"/>
                    <a:pt x="4060275" y="494950"/>
                  </a:cubicBezTo>
                  <a:cubicBezTo>
                    <a:pt x="4063965" y="511554"/>
                    <a:pt x="4057463" y="532483"/>
                    <a:pt x="4068664" y="545284"/>
                  </a:cubicBezTo>
                  <a:cubicBezTo>
                    <a:pt x="4080310" y="558594"/>
                    <a:pt x="4102220" y="556469"/>
                    <a:pt x="4118998" y="562062"/>
                  </a:cubicBezTo>
                  <a:cubicBezTo>
                    <a:pt x="4182256" y="583148"/>
                    <a:pt x="4104283" y="554704"/>
                    <a:pt x="4169332" y="587229"/>
                  </a:cubicBezTo>
                  <a:cubicBezTo>
                    <a:pt x="4177241" y="591184"/>
                    <a:pt x="4185996" y="593189"/>
                    <a:pt x="4194499" y="595618"/>
                  </a:cubicBezTo>
                  <a:cubicBezTo>
                    <a:pt x="4222142" y="603516"/>
                    <a:pt x="4241168" y="606630"/>
                    <a:pt x="4270000" y="612396"/>
                  </a:cubicBezTo>
                  <a:cubicBezTo>
                    <a:pt x="4294746" y="628893"/>
                    <a:pt x="4300149" y="630119"/>
                    <a:pt x="4320334" y="654341"/>
                  </a:cubicBezTo>
                  <a:cubicBezTo>
                    <a:pt x="4326789" y="662086"/>
                    <a:pt x="4329239" y="673210"/>
                    <a:pt x="4337112" y="679508"/>
                  </a:cubicBezTo>
                  <a:cubicBezTo>
                    <a:pt x="4344017" y="685032"/>
                    <a:pt x="4353607" y="686163"/>
                    <a:pt x="4362278" y="687897"/>
                  </a:cubicBezTo>
                  <a:cubicBezTo>
                    <a:pt x="4381667" y="691775"/>
                    <a:pt x="4401427" y="693490"/>
                    <a:pt x="4421001" y="696286"/>
                  </a:cubicBezTo>
                  <a:cubicBezTo>
                    <a:pt x="4469366" y="728529"/>
                    <a:pt x="4422710" y="700614"/>
                    <a:pt x="4471335" y="721453"/>
                  </a:cubicBezTo>
                  <a:cubicBezTo>
                    <a:pt x="4482829" y="726379"/>
                    <a:pt x="4493280" y="733587"/>
                    <a:pt x="4504891" y="738231"/>
                  </a:cubicBezTo>
                  <a:cubicBezTo>
                    <a:pt x="4570530" y="764487"/>
                    <a:pt x="4535220" y="746918"/>
                    <a:pt x="4588781" y="763398"/>
                  </a:cubicBezTo>
                  <a:cubicBezTo>
                    <a:pt x="4614136" y="771200"/>
                    <a:pt x="4639651" y="778713"/>
                    <a:pt x="4664282" y="788565"/>
                  </a:cubicBezTo>
                  <a:cubicBezTo>
                    <a:pt x="4678264" y="794158"/>
                    <a:pt x="4691554" y="801957"/>
                    <a:pt x="4706227" y="805343"/>
                  </a:cubicBezTo>
                  <a:cubicBezTo>
                    <a:pt x="4728194" y="810412"/>
                    <a:pt x="4751101" y="810026"/>
                    <a:pt x="4773339" y="813732"/>
                  </a:cubicBezTo>
                  <a:cubicBezTo>
                    <a:pt x="4801468" y="818420"/>
                    <a:pt x="4829100" y="825822"/>
                    <a:pt x="4857229" y="830510"/>
                  </a:cubicBezTo>
                  <a:lnTo>
                    <a:pt x="4957897" y="847288"/>
                  </a:lnTo>
                  <a:cubicBezTo>
                    <a:pt x="5051321" y="894000"/>
                    <a:pt x="4933633" y="838189"/>
                    <a:pt x="5025009" y="872455"/>
                  </a:cubicBezTo>
                  <a:cubicBezTo>
                    <a:pt x="5036718" y="876846"/>
                    <a:pt x="5046612" y="885555"/>
                    <a:pt x="5058565" y="889233"/>
                  </a:cubicBezTo>
                  <a:cubicBezTo>
                    <a:pt x="5083206" y="896815"/>
                    <a:pt x="5109055" y="899758"/>
                    <a:pt x="5134066" y="906011"/>
                  </a:cubicBezTo>
                  <a:cubicBezTo>
                    <a:pt x="5142645" y="908156"/>
                    <a:pt x="5150730" y="911971"/>
                    <a:pt x="5159233" y="914400"/>
                  </a:cubicBezTo>
                  <a:cubicBezTo>
                    <a:pt x="5170319" y="917567"/>
                    <a:pt x="5181703" y="919622"/>
                    <a:pt x="5192789" y="922789"/>
                  </a:cubicBezTo>
                  <a:cubicBezTo>
                    <a:pt x="5201291" y="925218"/>
                    <a:pt x="5209377" y="929032"/>
                    <a:pt x="5217956" y="931177"/>
                  </a:cubicBezTo>
                  <a:cubicBezTo>
                    <a:pt x="5231789" y="934635"/>
                    <a:pt x="5245919" y="936770"/>
                    <a:pt x="5259901" y="939566"/>
                  </a:cubicBezTo>
                  <a:cubicBezTo>
                    <a:pt x="5271086" y="945159"/>
                    <a:pt x="5281845" y="951700"/>
                    <a:pt x="5293456" y="956344"/>
                  </a:cubicBezTo>
                  <a:cubicBezTo>
                    <a:pt x="5309877" y="962912"/>
                    <a:pt x="5327012" y="967529"/>
                    <a:pt x="5343790" y="973122"/>
                  </a:cubicBezTo>
                  <a:cubicBezTo>
                    <a:pt x="5352179" y="975918"/>
                    <a:pt x="5361048" y="977556"/>
                    <a:pt x="5368957" y="981511"/>
                  </a:cubicBezTo>
                  <a:lnTo>
                    <a:pt x="5402513" y="998289"/>
                  </a:lnTo>
                  <a:cubicBezTo>
                    <a:pt x="5405309" y="1009474"/>
                    <a:pt x="5408840" y="1020501"/>
                    <a:pt x="5410902" y="1031845"/>
                  </a:cubicBezTo>
                  <a:cubicBezTo>
                    <a:pt x="5414439" y="1051299"/>
                    <a:pt x="5413609" y="1071629"/>
                    <a:pt x="5419291" y="1090568"/>
                  </a:cubicBezTo>
                  <a:cubicBezTo>
                    <a:pt x="5429273" y="1123842"/>
                    <a:pt x="5436766" y="1111889"/>
                    <a:pt x="5461236" y="1124124"/>
                  </a:cubicBezTo>
                  <a:cubicBezTo>
                    <a:pt x="5470254" y="1128633"/>
                    <a:pt x="5476838" y="1137714"/>
                    <a:pt x="5486403" y="1140902"/>
                  </a:cubicBezTo>
                  <a:cubicBezTo>
                    <a:pt x="5502540" y="1146281"/>
                    <a:pt x="5520133" y="1145601"/>
                    <a:pt x="5536737" y="1149291"/>
                  </a:cubicBezTo>
                  <a:cubicBezTo>
                    <a:pt x="5545369" y="1151209"/>
                    <a:pt x="5553515" y="1154884"/>
                    <a:pt x="5561904" y="1157680"/>
                  </a:cubicBezTo>
                  <a:cubicBezTo>
                    <a:pt x="5567497" y="1166069"/>
                    <a:pt x="5574173" y="1173829"/>
                    <a:pt x="5578682" y="1182847"/>
                  </a:cubicBezTo>
                  <a:cubicBezTo>
                    <a:pt x="5582637" y="1190756"/>
                    <a:pt x="5581547" y="1201109"/>
                    <a:pt x="5587071" y="1208014"/>
                  </a:cubicBezTo>
                  <a:cubicBezTo>
                    <a:pt x="5604589" y="1229912"/>
                    <a:pt x="5615834" y="1221415"/>
                    <a:pt x="5637405" y="1233181"/>
                  </a:cubicBezTo>
                  <a:cubicBezTo>
                    <a:pt x="5660564" y="1245813"/>
                    <a:pt x="5680023" y="1265329"/>
                    <a:pt x="5704517" y="1275126"/>
                  </a:cubicBezTo>
                  <a:cubicBezTo>
                    <a:pt x="5757167" y="1296186"/>
                    <a:pt x="5731853" y="1288252"/>
                    <a:pt x="5780018" y="1300293"/>
                  </a:cubicBezTo>
                  <a:cubicBezTo>
                    <a:pt x="5789168" y="1327743"/>
                    <a:pt x="5791962" y="1342191"/>
                    <a:pt x="5813574" y="1367405"/>
                  </a:cubicBezTo>
                  <a:cubicBezTo>
                    <a:pt x="5820135" y="1375060"/>
                    <a:pt x="5830352" y="1378590"/>
                    <a:pt x="5838741" y="1384183"/>
                  </a:cubicBezTo>
                  <a:cubicBezTo>
                    <a:pt x="5880398" y="1446668"/>
                    <a:pt x="5826859" y="1369924"/>
                    <a:pt x="5880686" y="1434517"/>
                  </a:cubicBezTo>
                  <a:cubicBezTo>
                    <a:pt x="5887141" y="1442262"/>
                    <a:pt x="5892955" y="1450666"/>
                    <a:pt x="5897464" y="1459684"/>
                  </a:cubicBezTo>
                  <a:cubicBezTo>
                    <a:pt x="5901419" y="1467593"/>
                    <a:pt x="5900329" y="1477946"/>
                    <a:pt x="5905853" y="1484851"/>
                  </a:cubicBezTo>
                  <a:cubicBezTo>
                    <a:pt x="5912151" y="1492724"/>
                    <a:pt x="5922631" y="1496036"/>
                    <a:pt x="5931020" y="1501629"/>
                  </a:cubicBezTo>
                  <a:cubicBezTo>
                    <a:pt x="5933816" y="1510018"/>
                    <a:pt x="5931199" y="1523512"/>
                    <a:pt x="5939409" y="1526796"/>
                  </a:cubicBezTo>
                  <a:cubicBezTo>
                    <a:pt x="5944197" y="1528711"/>
                    <a:pt x="5990671" y="1512505"/>
                    <a:pt x="5998132" y="1510018"/>
                  </a:cubicBezTo>
                  <a:cubicBezTo>
                    <a:pt x="6026095" y="1512814"/>
                    <a:pt x="6054246" y="1514134"/>
                    <a:pt x="6082022" y="1518407"/>
                  </a:cubicBezTo>
                  <a:cubicBezTo>
                    <a:pt x="6090762" y="1519752"/>
                    <a:pt x="6099831" y="1521891"/>
                    <a:pt x="6107189" y="1526796"/>
                  </a:cubicBezTo>
                  <a:cubicBezTo>
                    <a:pt x="6170029" y="1568689"/>
                    <a:pt x="6097682" y="1540405"/>
                    <a:pt x="6157523" y="1560352"/>
                  </a:cubicBezTo>
                  <a:cubicBezTo>
                    <a:pt x="6186370" y="1581988"/>
                    <a:pt x="6191732" y="1589136"/>
                    <a:pt x="6224634" y="1602297"/>
                  </a:cubicBezTo>
                  <a:cubicBezTo>
                    <a:pt x="6241055" y="1608865"/>
                    <a:pt x="6274968" y="1619075"/>
                    <a:pt x="6274968" y="1619075"/>
                  </a:cubicBezTo>
                  <a:cubicBezTo>
                    <a:pt x="6286153" y="1627464"/>
                    <a:pt x="6296385" y="1637305"/>
                    <a:pt x="6308524" y="1644242"/>
                  </a:cubicBezTo>
                  <a:cubicBezTo>
                    <a:pt x="6363292" y="1675538"/>
                    <a:pt x="6300697" y="1621873"/>
                    <a:pt x="6367247" y="1669409"/>
                  </a:cubicBezTo>
                  <a:cubicBezTo>
                    <a:pt x="6422232" y="1708684"/>
                    <a:pt x="6363595" y="1684970"/>
                    <a:pt x="6417581" y="1702965"/>
                  </a:cubicBezTo>
                  <a:cubicBezTo>
                    <a:pt x="6476148" y="1761532"/>
                    <a:pt x="6411259" y="1704146"/>
                    <a:pt x="6467915" y="1736521"/>
                  </a:cubicBezTo>
                  <a:cubicBezTo>
                    <a:pt x="6515488" y="1763705"/>
                    <a:pt x="6490044" y="1760257"/>
                    <a:pt x="6535027" y="1795244"/>
                  </a:cubicBezTo>
                  <a:cubicBezTo>
                    <a:pt x="6547898" y="1805254"/>
                    <a:pt x="6563145" y="1811769"/>
                    <a:pt x="6576972" y="1820411"/>
                  </a:cubicBezTo>
                  <a:cubicBezTo>
                    <a:pt x="6585522" y="1825755"/>
                    <a:pt x="6593750" y="1831596"/>
                    <a:pt x="6602139" y="1837189"/>
                  </a:cubicBezTo>
                  <a:cubicBezTo>
                    <a:pt x="6582173" y="1897087"/>
                    <a:pt x="6600076" y="1877712"/>
                    <a:pt x="6560194" y="1904300"/>
                  </a:cubicBezTo>
                  <a:cubicBezTo>
                    <a:pt x="6557398" y="1912689"/>
                    <a:pt x="6552902" y="1920693"/>
                    <a:pt x="6551805" y="1929467"/>
                  </a:cubicBezTo>
                  <a:cubicBezTo>
                    <a:pt x="6533671" y="2074542"/>
                    <a:pt x="6557145" y="1997338"/>
                    <a:pt x="6535027" y="2063691"/>
                  </a:cubicBezTo>
                  <a:cubicBezTo>
                    <a:pt x="6537823" y="2072080"/>
                    <a:pt x="6537163" y="2082605"/>
                    <a:pt x="6543416" y="2088858"/>
                  </a:cubicBezTo>
                  <a:cubicBezTo>
                    <a:pt x="6552259" y="2097701"/>
                    <a:pt x="6566114" y="2099431"/>
                    <a:pt x="6576972" y="2105636"/>
                  </a:cubicBezTo>
                  <a:cubicBezTo>
                    <a:pt x="6585726" y="2110638"/>
                    <a:pt x="6594394" y="2115959"/>
                    <a:pt x="6602139" y="2122414"/>
                  </a:cubicBezTo>
                  <a:cubicBezTo>
                    <a:pt x="6618042" y="2135666"/>
                    <a:pt x="6634657" y="2153894"/>
                    <a:pt x="6644084" y="2172748"/>
                  </a:cubicBezTo>
                  <a:cubicBezTo>
                    <a:pt x="6648039" y="2180657"/>
                    <a:pt x="6649677" y="2189526"/>
                    <a:pt x="6652473" y="2197915"/>
                  </a:cubicBezTo>
                  <a:cubicBezTo>
                    <a:pt x="6630102" y="2265027"/>
                    <a:pt x="6663658" y="2186730"/>
                    <a:pt x="6618917" y="2231471"/>
                  </a:cubicBezTo>
                  <a:cubicBezTo>
                    <a:pt x="6612664" y="2237724"/>
                    <a:pt x="6613324" y="2248249"/>
                    <a:pt x="6610528" y="2256638"/>
                  </a:cubicBezTo>
                  <a:cubicBezTo>
                    <a:pt x="6621651" y="2273322"/>
                    <a:pt x="6639756" y="2286133"/>
                    <a:pt x="6618917" y="2306972"/>
                  </a:cubicBezTo>
                  <a:cubicBezTo>
                    <a:pt x="6612664" y="2313225"/>
                    <a:pt x="6602253" y="2312932"/>
                    <a:pt x="6593750" y="2315361"/>
                  </a:cubicBezTo>
                  <a:cubicBezTo>
                    <a:pt x="6581207" y="2318945"/>
                    <a:pt x="6548436" y="2325434"/>
                    <a:pt x="6535027" y="2332139"/>
                  </a:cubicBezTo>
                  <a:cubicBezTo>
                    <a:pt x="6526009" y="2336648"/>
                    <a:pt x="6518878" y="2344408"/>
                    <a:pt x="6509860" y="2348917"/>
                  </a:cubicBezTo>
                  <a:cubicBezTo>
                    <a:pt x="6501951" y="2352872"/>
                    <a:pt x="6492602" y="2353351"/>
                    <a:pt x="6484693" y="2357306"/>
                  </a:cubicBezTo>
                  <a:cubicBezTo>
                    <a:pt x="6475675" y="2361815"/>
                    <a:pt x="6468544" y="2369575"/>
                    <a:pt x="6459526" y="2374084"/>
                  </a:cubicBezTo>
                  <a:cubicBezTo>
                    <a:pt x="6390062" y="2408816"/>
                    <a:pt x="6481317" y="2351168"/>
                    <a:pt x="6409192" y="2399251"/>
                  </a:cubicBezTo>
                  <a:cubicBezTo>
                    <a:pt x="6364451" y="2466363"/>
                    <a:pt x="6423174" y="2385269"/>
                    <a:pt x="6367247" y="2441196"/>
                  </a:cubicBezTo>
                  <a:cubicBezTo>
                    <a:pt x="6311320" y="2497123"/>
                    <a:pt x="6392414" y="2438400"/>
                    <a:pt x="6325302" y="2483141"/>
                  </a:cubicBezTo>
                  <a:cubicBezTo>
                    <a:pt x="6293795" y="2530401"/>
                    <a:pt x="6311201" y="2520267"/>
                    <a:pt x="6216245" y="2499919"/>
                  </a:cubicBezTo>
                  <a:cubicBezTo>
                    <a:pt x="6206386" y="2497806"/>
                    <a:pt x="6199929" y="2487969"/>
                    <a:pt x="6191078" y="2483141"/>
                  </a:cubicBezTo>
                  <a:cubicBezTo>
                    <a:pt x="6169121" y="2471164"/>
                    <a:pt x="6147694" y="2457494"/>
                    <a:pt x="6123967" y="2449585"/>
                  </a:cubicBezTo>
                  <a:lnTo>
                    <a:pt x="6048466" y="2424418"/>
                  </a:lnTo>
                  <a:cubicBezTo>
                    <a:pt x="6040077" y="2421622"/>
                    <a:pt x="6031878" y="2418174"/>
                    <a:pt x="6023299" y="2416029"/>
                  </a:cubicBezTo>
                  <a:lnTo>
                    <a:pt x="5989743" y="2407640"/>
                  </a:lnTo>
                  <a:cubicBezTo>
                    <a:pt x="5975761" y="2410436"/>
                    <a:pt x="5953415" y="2402923"/>
                    <a:pt x="5947798" y="2416029"/>
                  </a:cubicBezTo>
                  <a:cubicBezTo>
                    <a:pt x="5936899" y="2441460"/>
                    <a:pt x="5972362" y="2471297"/>
                    <a:pt x="5981354" y="2491530"/>
                  </a:cubicBezTo>
                  <a:cubicBezTo>
                    <a:pt x="5988537" y="2507691"/>
                    <a:pt x="5985626" y="2529358"/>
                    <a:pt x="5998132" y="2541864"/>
                  </a:cubicBezTo>
                  <a:cubicBezTo>
                    <a:pt x="6006521" y="2550253"/>
                    <a:pt x="6016403" y="2557377"/>
                    <a:pt x="6023299" y="2567031"/>
                  </a:cubicBezTo>
                  <a:cubicBezTo>
                    <a:pt x="6036257" y="2585172"/>
                    <a:pt x="6041620" y="2605216"/>
                    <a:pt x="6048466" y="2625754"/>
                  </a:cubicBezTo>
                  <a:cubicBezTo>
                    <a:pt x="6047265" y="2638963"/>
                    <a:pt x="6063132" y="2729989"/>
                    <a:pt x="6014910" y="2734811"/>
                  </a:cubicBezTo>
                  <a:cubicBezTo>
                    <a:pt x="5995235" y="2736778"/>
                    <a:pt x="5975761" y="2729218"/>
                    <a:pt x="5956187" y="2726422"/>
                  </a:cubicBezTo>
                  <a:cubicBezTo>
                    <a:pt x="5945002" y="2729218"/>
                    <a:pt x="5933426" y="2730763"/>
                    <a:pt x="5922631" y="2734811"/>
                  </a:cubicBezTo>
                  <a:cubicBezTo>
                    <a:pt x="5910922" y="2739202"/>
                    <a:pt x="5900570" y="2746663"/>
                    <a:pt x="5889075" y="2751589"/>
                  </a:cubicBezTo>
                  <a:cubicBezTo>
                    <a:pt x="5880947" y="2755072"/>
                    <a:pt x="5872297" y="2757181"/>
                    <a:pt x="5863908" y="2759977"/>
                  </a:cubicBezTo>
                  <a:cubicBezTo>
                    <a:pt x="5855519" y="2765570"/>
                    <a:pt x="5847759" y="2772246"/>
                    <a:pt x="5838741" y="2776755"/>
                  </a:cubicBezTo>
                  <a:cubicBezTo>
                    <a:pt x="5825272" y="2783489"/>
                    <a:pt x="5808364" y="2783893"/>
                    <a:pt x="5796796" y="2793533"/>
                  </a:cubicBezTo>
                  <a:cubicBezTo>
                    <a:pt x="5790003" y="2799194"/>
                    <a:pt x="5793931" y="2811795"/>
                    <a:pt x="5788407" y="2818700"/>
                  </a:cubicBezTo>
                  <a:cubicBezTo>
                    <a:pt x="5782109" y="2826573"/>
                    <a:pt x="5770985" y="2829023"/>
                    <a:pt x="5763240" y="2835478"/>
                  </a:cubicBezTo>
                  <a:cubicBezTo>
                    <a:pt x="5754126" y="2843073"/>
                    <a:pt x="5747944" y="2854064"/>
                    <a:pt x="5738073" y="2860645"/>
                  </a:cubicBezTo>
                  <a:cubicBezTo>
                    <a:pt x="5730715" y="2865550"/>
                    <a:pt x="5721660" y="2867783"/>
                    <a:pt x="5712906" y="2869034"/>
                  </a:cubicBezTo>
                  <a:cubicBezTo>
                    <a:pt x="5682330" y="2873402"/>
                    <a:pt x="5651387" y="2874627"/>
                    <a:pt x="5620627" y="2877423"/>
                  </a:cubicBezTo>
                  <a:cubicBezTo>
                    <a:pt x="5612238" y="2883016"/>
                    <a:pt x="5604478" y="2889692"/>
                    <a:pt x="5595460" y="2894201"/>
                  </a:cubicBezTo>
                  <a:cubicBezTo>
                    <a:pt x="5587551" y="2898156"/>
                    <a:pt x="5577198" y="2897066"/>
                    <a:pt x="5570293" y="2902590"/>
                  </a:cubicBezTo>
                  <a:cubicBezTo>
                    <a:pt x="5562420" y="2908888"/>
                    <a:pt x="5559108" y="2919368"/>
                    <a:pt x="5553515" y="2927757"/>
                  </a:cubicBezTo>
                  <a:cubicBezTo>
                    <a:pt x="5556203" y="2938508"/>
                    <a:pt x="5564276" y="2974445"/>
                    <a:pt x="5570293" y="2986480"/>
                  </a:cubicBezTo>
                  <a:cubicBezTo>
                    <a:pt x="5574802" y="2995498"/>
                    <a:pt x="5582976" y="3002434"/>
                    <a:pt x="5587071" y="3011647"/>
                  </a:cubicBezTo>
                  <a:cubicBezTo>
                    <a:pt x="5594254" y="3027808"/>
                    <a:pt x="5603849" y="3061981"/>
                    <a:pt x="5603849" y="3061981"/>
                  </a:cubicBezTo>
                  <a:cubicBezTo>
                    <a:pt x="5606645" y="3087148"/>
                    <a:pt x="5603584" y="3113685"/>
                    <a:pt x="5612238" y="3137482"/>
                  </a:cubicBezTo>
                  <a:cubicBezTo>
                    <a:pt x="5615684" y="3146957"/>
                    <a:pt x="5628192" y="3150165"/>
                    <a:pt x="5637405" y="3154260"/>
                  </a:cubicBezTo>
                  <a:cubicBezTo>
                    <a:pt x="5727253" y="3194193"/>
                    <a:pt x="5655950" y="3149845"/>
                    <a:pt x="5712906" y="3187816"/>
                  </a:cubicBezTo>
                  <a:cubicBezTo>
                    <a:pt x="5718499" y="3204594"/>
                    <a:pt x="5742190" y="3225644"/>
                    <a:pt x="5729684" y="3238150"/>
                  </a:cubicBezTo>
                  <a:cubicBezTo>
                    <a:pt x="5712906" y="3254928"/>
                    <a:pt x="5699093" y="3275322"/>
                    <a:pt x="5679350" y="3288484"/>
                  </a:cubicBezTo>
                  <a:cubicBezTo>
                    <a:pt x="5654604" y="3304981"/>
                    <a:pt x="5649201" y="3306207"/>
                    <a:pt x="5629016" y="3330429"/>
                  </a:cubicBezTo>
                  <a:cubicBezTo>
                    <a:pt x="5614370" y="3348004"/>
                    <a:pt x="5609254" y="3359143"/>
                    <a:pt x="5603849" y="3380763"/>
                  </a:cubicBezTo>
                  <a:cubicBezTo>
                    <a:pt x="5600391" y="3394596"/>
                    <a:pt x="5602534" y="3410328"/>
                    <a:pt x="5595460" y="3422708"/>
                  </a:cubicBezTo>
                  <a:cubicBezTo>
                    <a:pt x="5587807" y="3436100"/>
                    <a:pt x="5558044" y="3443569"/>
                    <a:pt x="5545126" y="3447875"/>
                  </a:cubicBezTo>
                  <a:cubicBezTo>
                    <a:pt x="5536737" y="3442282"/>
                    <a:pt x="5528977" y="3435606"/>
                    <a:pt x="5519959" y="3431097"/>
                  </a:cubicBezTo>
                  <a:cubicBezTo>
                    <a:pt x="5480853" y="3411544"/>
                    <a:pt x="5449938" y="3426786"/>
                    <a:pt x="5402513" y="3431097"/>
                  </a:cubicBezTo>
                  <a:cubicBezTo>
                    <a:pt x="5394124" y="3436690"/>
                    <a:pt x="5385091" y="3441420"/>
                    <a:pt x="5377346" y="3447875"/>
                  </a:cubicBezTo>
                  <a:cubicBezTo>
                    <a:pt x="5368232" y="3455470"/>
                    <a:pt x="5362050" y="3466461"/>
                    <a:pt x="5352179" y="3473042"/>
                  </a:cubicBezTo>
                  <a:cubicBezTo>
                    <a:pt x="5344821" y="3477947"/>
                    <a:pt x="5335401" y="3478635"/>
                    <a:pt x="5327012" y="3481431"/>
                  </a:cubicBezTo>
                  <a:cubicBezTo>
                    <a:pt x="5321419" y="3498209"/>
                    <a:pt x="5324949" y="3521955"/>
                    <a:pt x="5310234" y="3531765"/>
                  </a:cubicBezTo>
                  <a:lnTo>
                    <a:pt x="5259901" y="3565321"/>
                  </a:lnTo>
                  <a:cubicBezTo>
                    <a:pt x="5241168" y="3621519"/>
                    <a:pt x="5259178" y="3561630"/>
                    <a:pt x="5243123" y="3665989"/>
                  </a:cubicBezTo>
                  <a:cubicBezTo>
                    <a:pt x="5241370" y="3677384"/>
                    <a:pt x="5241129" y="3689951"/>
                    <a:pt x="5234734" y="3699544"/>
                  </a:cubicBezTo>
                  <a:cubicBezTo>
                    <a:pt x="5225441" y="3713483"/>
                    <a:pt x="5198756" y="3719926"/>
                    <a:pt x="5184400" y="3724711"/>
                  </a:cubicBezTo>
                  <a:cubicBezTo>
                    <a:pt x="5176011" y="3716322"/>
                    <a:pt x="5166828" y="3708658"/>
                    <a:pt x="5159233" y="3699544"/>
                  </a:cubicBezTo>
                  <a:cubicBezTo>
                    <a:pt x="5139888" y="3676330"/>
                    <a:pt x="5144861" y="3667593"/>
                    <a:pt x="5117288" y="3649211"/>
                  </a:cubicBezTo>
                  <a:cubicBezTo>
                    <a:pt x="5109930" y="3644306"/>
                    <a:pt x="5100510" y="3643618"/>
                    <a:pt x="5092121" y="3640822"/>
                  </a:cubicBezTo>
                  <a:cubicBezTo>
                    <a:pt x="5080936" y="3632433"/>
                    <a:pt x="5070704" y="3622592"/>
                    <a:pt x="5058565" y="3615655"/>
                  </a:cubicBezTo>
                  <a:cubicBezTo>
                    <a:pt x="5048508" y="3609908"/>
                    <a:pt x="5008014" y="3601212"/>
                    <a:pt x="4999842" y="3598877"/>
                  </a:cubicBezTo>
                  <a:cubicBezTo>
                    <a:pt x="4911749" y="3573707"/>
                    <a:pt x="5069597" y="3595761"/>
                    <a:pt x="4823673" y="3582099"/>
                  </a:cubicBezTo>
                  <a:cubicBezTo>
                    <a:pt x="4815284" y="3579303"/>
                    <a:pt x="4805411" y="3579234"/>
                    <a:pt x="4798506" y="3573710"/>
                  </a:cubicBezTo>
                  <a:cubicBezTo>
                    <a:pt x="4774838" y="3554776"/>
                    <a:pt x="4779092" y="3524097"/>
                    <a:pt x="4773339" y="3498209"/>
                  </a:cubicBezTo>
                  <a:cubicBezTo>
                    <a:pt x="4771421" y="3489577"/>
                    <a:pt x="4768905" y="3480951"/>
                    <a:pt x="4764950" y="3473042"/>
                  </a:cubicBezTo>
                  <a:cubicBezTo>
                    <a:pt x="4750968" y="3445079"/>
                    <a:pt x="4748172" y="3447875"/>
                    <a:pt x="4723005" y="3431097"/>
                  </a:cubicBezTo>
                  <a:cubicBezTo>
                    <a:pt x="4697838" y="3433893"/>
                    <a:pt x="4672531" y="3435636"/>
                    <a:pt x="4647504" y="3439486"/>
                  </a:cubicBezTo>
                  <a:cubicBezTo>
                    <a:pt x="4636108" y="3441239"/>
                    <a:pt x="4622101" y="3456028"/>
                    <a:pt x="4613948" y="3447875"/>
                  </a:cubicBezTo>
                  <a:cubicBezTo>
                    <a:pt x="4601921" y="3435848"/>
                    <a:pt x="4610938" y="3413678"/>
                    <a:pt x="4605559" y="3397541"/>
                  </a:cubicBezTo>
                  <a:cubicBezTo>
                    <a:pt x="4594246" y="3363601"/>
                    <a:pt x="4589251" y="3376803"/>
                    <a:pt x="4563614" y="3363985"/>
                  </a:cubicBezTo>
                  <a:cubicBezTo>
                    <a:pt x="4554596" y="3359476"/>
                    <a:pt x="4547465" y="3351716"/>
                    <a:pt x="4538447" y="3347207"/>
                  </a:cubicBezTo>
                  <a:cubicBezTo>
                    <a:pt x="4512583" y="3334275"/>
                    <a:pt x="4469302" y="3333321"/>
                    <a:pt x="4446168" y="3330429"/>
                  </a:cubicBezTo>
                  <a:cubicBezTo>
                    <a:pt x="4408645" y="3274144"/>
                    <a:pt x="4452848" y="3329289"/>
                    <a:pt x="4404223" y="3296873"/>
                  </a:cubicBezTo>
                  <a:cubicBezTo>
                    <a:pt x="4376605" y="3278461"/>
                    <a:pt x="4371058" y="3251667"/>
                    <a:pt x="4345501" y="3229761"/>
                  </a:cubicBezTo>
                  <a:cubicBezTo>
                    <a:pt x="4338787" y="3224006"/>
                    <a:pt x="4328243" y="3225327"/>
                    <a:pt x="4320334" y="3221372"/>
                  </a:cubicBezTo>
                  <a:cubicBezTo>
                    <a:pt x="4305750" y="3214080"/>
                    <a:pt x="4293289" y="3202827"/>
                    <a:pt x="4278389" y="3196205"/>
                  </a:cubicBezTo>
                  <a:cubicBezTo>
                    <a:pt x="4267853" y="3191522"/>
                    <a:pt x="4255919" y="3190983"/>
                    <a:pt x="4244833" y="3187816"/>
                  </a:cubicBezTo>
                  <a:cubicBezTo>
                    <a:pt x="4187008" y="3171295"/>
                    <a:pt x="4260168" y="3186177"/>
                    <a:pt x="4169332" y="3171038"/>
                  </a:cubicBezTo>
                  <a:cubicBezTo>
                    <a:pt x="4155042" y="3161511"/>
                    <a:pt x="4121014" y="3139498"/>
                    <a:pt x="4110609" y="3129093"/>
                  </a:cubicBezTo>
                  <a:cubicBezTo>
                    <a:pt x="4103480" y="3121964"/>
                    <a:pt x="4100960" y="3111055"/>
                    <a:pt x="4093831" y="3103926"/>
                  </a:cubicBezTo>
                  <a:cubicBezTo>
                    <a:pt x="4080205" y="3090300"/>
                    <a:pt x="4050460" y="3079143"/>
                    <a:pt x="4035108" y="3070370"/>
                  </a:cubicBezTo>
                  <a:cubicBezTo>
                    <a:pt x="4026354" y="3065368"/>
                    <a:pt x="4019598" y="3056489"/>
                    <a:pt x="4009941" y="3053592"/>
                  </a:cubicBezTo>
                  <a:cubicBezTo>
                    <a:pt x="3991002" y="3047910"/>
                    <a:pt x="3970792" y="3047999"/>
                    <a:pt x="3951218" y="3045203"/>
                  </a:cubicBezTo>
                  <a:cubicBezTo>
                    <a:pt x="3924975" y="3032082"/>
                    <a:pt x="3909500" y="3028765"/>
                    <a:pt x="3892495" y="3003258"/>
                  </a:cubicBezTo>
                  <a:cubicBezTo>
                    <a:pt x="3887590" y="2995900"/>
                    <a:pt x="3890359" y="2984344"/>
                    <a:pt x="3884106" y="2978091"/>
                  </a:cubicBezTo>
                  <a:cubicBezTo>
                    <a:pt x="3869847" y="2963832"/>
                    <a:pt x="3853545" y="2948490"/>
                    <a:pt x="3833772" y="2944535"/>
                  </a:cubicBezTo>
                  <a:cubicBezTo>
                    <a:pt x="3811261" y="2940033"/>
                    <a:pt x="3759739" y="2931532"/>
                    <a:pt x="3741493" y="2919368"/>
                  </a:cubicBezTo>
                  <a:cubicBezTo>
                    <a:pt x="3722348" y="2906605"/>
                    <a:pt x="3683399" y="2877633"/>
                    <a:pt x="3657603" y="2869034"/>
                  </a:cubicBezTo>
                  <a:cubicBezTo>
                    <a:pt x="3644076" y="2864525"/>
                    <a:pt x="3629640" y="2863441"/>
                    <a:pt x="3615658" y="2860645"/>
                  </a:cubicBezTo>
                  <a:cubicBezTo>
                    <a:pt x="3612862" y="2852256"/>
                    <a:pt x="3613522" y="2841731"/>
                    <a:pt x="3607269" y="2835478"/>
                  </a:cubicBezTo>
                  <a:cubicBezTo>
                    <a:pt x="3601016" y="2829225"/>
                    <a:pt x="3589780" y="2831476"/>
                    <a:pt x="3582102" y="2827089"/>
                  </a:cubicBezTo>
                  <a:cubicBezTo>
                    <a:pt x="3555304" y="2811776"/>
                    <a:pt x="3527168" y="2778017"/>
                    <a:pt x="3498212" y="2768366"/>
                  </a:cubicBezTo>
                  <a:lnTo>
                    <a:pt x="3447878" y="2751589"/>
                  </a:lnTo>
                  <a:cubicBezTo>
                    <a:pt x="3439489" y="2745996"/>
                    <a:pt x="3431466" y="2739813"/>
                    <a:pt x="3422712" y="2734811"/>
                  </a:cubicBezTo>
                  <a:cubicBezTo>
                    <a:pt x="3348200" y="2692232"/>
                    <a:pt x="3425311" y="2742136"/>
                    <a:pt x="3363989" y="2701255"/>
                  </a:cubicBezTo>
                  <a:cubicBezTo>
                    <a:pt x="3358396" y="2692866"/>
                    <a:pt x="3355084" y="2682386"/>
                    <a:pt x="3347211" y="2676088"/>
                  </a:cubicBezTo>
                  <a:cubicBezTo>
                    <a:pt x="3340306" y="2670564"/>
                    <a:pt x="3328297" y="2673952"/>
                    <a:pt x="3322044" y="2667699"/>
                  </a:cubicBezTo>
                  <a:cubicBezTo>
                    <a:pt x="3315791" y="2661446"/>
                    <a:pt x="3319908" y="2648785"/>
                    <a:pt x="3313655" y="2642532"/>
                  </a:cubicBezTo>
                  <a:cubicBezTo>
                    <a:pt x="3307402" y="2636279"/>
                    <a:pt x="3296251" y="2638377"/>
                    <a:pt x="3288488" y="2634143"/>
                  </a:cubicBezTo>
                  <a:cubicBezTo>
                    <a:pt x="3230137" y="2602315"/>
                    <a:pt x="3233579" y="2591665"/>
                    <a:pt x="3179431" y="2575420"/>
                  </a:cubicBezTo>
                  <a:cubicBezTo>
                    <a:pt x="3133406" y="2561612"/>
                    <a:pt x="3134564" y="2573959"/>
                    <a:pt x="3087152" y="2550253"/>
                  </a:cubicBezTo>
                  <a:cubicBezTo>
                    <a:pt x="3075967" y="2544660"/>
                    <a:pt x="3065305" y="2537866"/>
                    <a:pt x="3053596" y="2533475"/>
                  </a:cubicBezTo>
                  <a:cubicBezTo>
                    <a:pt x="3032093" y="2525411"/>
                    <a:pt x="3015154" y="2526837"/>
                    <a:pt x="2994873" y="2516697"/>
                  </a:cubicBezTo>
                  <a:cubicBezTo>
                    <a:pt x="2985855" y="2512188"/>
                    <a:pt x="2978724" y="2504428"/>
                    <a:pt x="2969706" y="2499919"/>
                  </a:cubicBezTo>
                  <a:cubicBezTo>
                    <a:pt x="2951159" y="2490646"/>
                    <a:pt x="2927761" y="2485937"/>
                    <a:pt x="2919372" y="2483141"/>
                  </a:cubicBezTo>
                  <a:close/>
                </a:path>
              </a:pathLst>
            </a:custGeom>
            <a:solidFill>
              <a:srgbClr val="C0000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0B63E30-8F60-4009-9744-6646EB70E3D1}"/>
              </a:ext>
            </a:extLst>
          </p:cNvPr>
          <p:cNvSpPr txBox="1"/>
          <p:nvPr/>
        </p:nvSpPr>
        <p:spPr>
          <a:xfrm>
            <a:off x="803772" y="157830"/>
            <a:ext cx="540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Remining Review: </a:t>
            </a:r>
            <a:r>
              <a:rPr lang="en-US" sz="2400" dirty="0" err="1"/>
              <a:t>Conemaugh</a:t>
            </a:r>
            <a:r>
              <a:rPr lang="en-US" sz="2400" dirty="0"/>
              <a:t> Watershed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C2A75-0D8E-4B9B-B42F-2E0936B32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727" y="750372"/>
            <a:ext cx="4745972" cy="318536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1B7AC0-C877-400C-9937-044425F681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3980698"/>
          <a:ext cx="6502400" cy="2857500"/>
        </p:xfrm>
        <a:graphic>
          <a:graphicData uri="http://schemas.openxmlformats.org/drawingml/2006/table">
            <a:tbl>
              <a:tblPr/>
              <a:tblGrid>
                <a:gridCol w="773413">
                  <a:extLst>
                    <a:ext uri="{9D8B030D-6E8A-4147-A177-3AD203B41FA5}">
                      <a16:colId xmlns:a16="http://schemas.microsoft.com/office/drawing/2014/main" val="2734550420"/>
                    </a:ext>
                  </a:extLst>
                </a:gridCol>
                <a:gridCol w="611092">
                  <a:extLst>
                    <a:ext uri="{9D8B030D-6E8A-4147-A177-3AD203B41FA5}">
                      <a16:colId xmlns:a16="http://schemas.microsoft.com/office/drawing/2014/main" val="1025218841"/>
                    </a:ext>
                  </a:extLst>
                </a:gridCol>
                <a:gridCol w="735220">
                  <a:extLst>
                    <a:ext uri="{9D8B030D-6E8A-4147-A177-3AD203B41FA5}">
                      <a16:colId xmlns:a16="http://schemas.microsoft.com/office/drawing/2014/main" val="1756390957"/>
                    </a:ext>
                  </a:extLst>
                </a:gridCol>
                <a:gridCol w="763865">
                  <a:extLst>
                    <a:ext uri="{9D8B030D-6E8A-4147-A177-3AD203B41FA5}">
                      <a16:colId xmlns:a16="http://schemas.microsoft.com/office/drawing/2014/main" val="114292822"/>
                    </a:ext>
                  </a:extLst>
                </a:gridCol>
                <a:gridCol w="1279474">
                  <a:extLst>
                    <a:ext uri="{9D8B030D-6E8A-4147-A177-3AD203B41FA5}">
                      <a16:colId xmlns:a16="http://schemas.microsoft.com/office/drawing/2014/main" val="4006704689"/>
                    </a:ext>
                  </a:extLst>
                </a:gridCol>
                <a:gridCol w="773413">
                  <a:extLst>
                    <a:ext uri="{9D8B030D-6E8A-4147-A177-3AD203B41FA5}">
                      <a16:colId xmlns:a16="http://schemas.microsoft.com/office/drawing/2014/main" val="2060145604"/>
                    </a:ext>
                  </a:extLst>
                </a:gridCol>
                <a:gridCol w="763865">
                  <a:extLst>
                    <a:ext uri="{9D8B030D-6E8A-4147-A177-3AD203B41FA5}">
                      <a16:colId xmlns:a16="http://schemas.microsoft.com/office/drawing/2014/main" val="4117738663"/>
                    </a:ext>
                  </a:extLst>
                </a:gridCol>
                <a:gridCol w="802058">
                  <a:extLst>
                    <a:ext uri="{9D8B030D-6E8A-4147-A177-3AD203B41FA5}">
                      <a16:colId xmlns:a16="http://schemas.microsoft.com/office/drawing/2014/main" val="190797199"/>
                    </a:ext>
                  </a:extLst>
                </a:gridCol>
              </a:tblGrid>
              <a:tr h="190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Conemaugh Watershed Remining Statistics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2879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0602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3002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eliminated by remining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9932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degraded for at least one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9675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indicate loading reduction for at least one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4229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indicate no significant change for ay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251969"/>
                  </a:ext>
                </a:extLst>
              </a:tr>
              <a:tr h="19050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Statistics by Parameter for post-remining discharges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2457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# points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3170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Acidity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20.93%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76.74%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2548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69.77%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390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Manganese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74.42%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7417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6304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Sulfates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79.49%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8766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83.33%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40404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A92378B-1BBA-4ED6-AF2B-2A55176C3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627" y="0"/>
            <a:ext cx="2829448" cy="2239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C74644-469F-4AA8-B1DF-396C350B0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552" y="0"/>
            <a:ext cx="2829447" cy="2239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69468-861D-4BDD-89A8-2BFF75117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831" y="2239623"/>
            <a:ext cx="2828925" cy="2231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A8BE5-32A3-40F8-B166-EF3E436DD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0437" y="2239623"/>
            <a:ext cx="2801040" cy="2212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D8B44-0268-4F5B-B6EB-4F7B000DD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2400" y="4471188"/>
            <a:ext cx="2860152" cy="22596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AC3B14-92BF-439A-86A4-20ADAE497D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7707" y="4452529"/>
            <a:ext cx="2883770" cy="22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4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D78944-3619-4AFD-B20C-883B9E9BDB34}"/>
              </a:ext>
            </a:extLst>
          </p:cNvPr>
          <p:cNvSpPr txBox="1"/>
          <p:nvPr/>
        </p:nvSpPr>
        <p:spPr>
          <a:xfrm>
            <a:off x="251322" y="119730"/>
            <a:ext cx="5457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Remining Review: </a:t>
            </a:r>
            <a:r>
              <a:rPr lang="en-US" sz="2400" dirty="0" err="1"/>
              <a:t>Kiskiminetas</a:t>
            </a:r>
            <a:r>
              <a:rPr lang="en-US" sz="2400" dirty="0"/>
              <a:t> Watershed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BD1CF3-5F5F-4964-BDB3-632EB7F95EDC}"/>
              </a:ext>
            </a:extLst>
          </p:cNvPr>
          <p:cNvGrpSpPr/>
          <p:nvPr/>
        </p:nvGrpSpPr>
        <p:grpSpPr>
          <a:xfrm>
            <a:off x="393545" y="680270"/>
            <a:ext cx="2586441" cy="2867025"/>
            <a:chOff x="3061884" y="0"/>
            <a:chExt cx="6064726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5CBEC7-A426-4531-90E9-A23FEB620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5390" y="0"/>
              <a:ext cx="6061220" cy="6858000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D5E5FD6-9BDD-425F-BBB2-AF3A40B6595C}"/>
                </a:ext>
              </a:extLst>
            </p:cNvPr>
            <p:cNvSpPr/>
            <p:nvPr/>
          </p:nvSpPr>
          <p:spPr>
            <a:xfrm>
              <a:off x="3061884" y="3749879"/>
              <a:ext cx="1686285" cy="1635853"/>
            </a:xfrm>
            <a:custGeom>
              <a:avLst/>
              <a:gdLst>
                <a:gd name="connsiteX0" fmla="*/ 83988 w 1686285"/>
                <a:gd name="connsiteY0" fmla="*/ 1115736 h 1635853"/>
                <a:gd name="connsiteX1" fmla="*/ 83988 w 1686285"/>
                <a:gd name="connsiteY1" fmla="*/ 1115736 h 1635853"/>
                <a:gd name="connsiteX2" fmla="*/ 33654 w 1686285"/>
                <a:gd name="connsiteY2" fmla="*/ 1199626 h 1635853"/>
                <a:gd name="connsiteX3" fmla="*/ 8487 w 1686285"/>
                <a:gd name="connsiteY3" fmla="*/ 1208015 h 1635853"/>
                <a:gd name="connsiteX4" fmla="*/ 98 w 1686285"/>
                <a:gd name="connsiteY4" fmla="*/ 1233182 h 1635853"/>
                <a:gd name="connsiteX5" fmla="*/ 33654 w 1686285"/>
                <a:gd name="connsiteY5" fmla="*/ 1308682 h 1635853"/>
                <a:gd name="connsiteX6" fmla="*/ 67210 w 1686285"/>
                <a:gd name="connsiteY6" fmla="*/ 1384183 h 1635853"/>
                <a:gd name="connsiteX7" fmla="*/ 58821 w 1686285"/>
                <a:gd name="connsiteY7" fmla="*/ 1409350 h 1635853"/>
                <a:gd name="connsiteX8" fmla="*/ 50432 w 1686285"/>
                <a:gd name="connsiteY8" fmla="*/ 1476462 h 1635853"/>
                <a:gd name="connsiteX9" fmla="*/ 75599 w 1686285"/>
                <a:gd name="connsiteY9" fmla="*/ 1493240 h 1635853"/>
                <a:gd name="connsiteX10" fmla="*/ 67210 w 1686285"/>
                <a:gd name="connsiteY10" fmla="*/ 1551963 h 1635853"/>
                <a:gd name="connsiteX11" fmla="*/ 58821 w 1686285"/>
                <a:gd name="connsiteY11" fmla="*/ 1577130 h 1635853"/>
                <a:gd name="connsiteX12" fmla="*/ 75599 w 1686285"/>
                <a:gd name="connsiteY12" fmla="*/ 1635853 h 1635853"/>
                <a:gd name="connsiteX13" fmla="*/ 151099 w 1686285"/>
                <a:gd name="connsiteY13" fmla="*/ 1627464 h 1635853"/>
                <a:gd name="connsiteX14" fmla="*/ 201433 w 1686285"/>
                <a:gd name="connsiteY14" fmla="*/ 1593908 h 1635853"/>
                <a:gd name="connsiteX15" fmla="*/ 226600 w 1686285"/>
                <a:gd name="connsiteY15" fmla="*/ 1585519 h 1635853"/>
                <a:gd name="connsiteX16" fmla="*/ 243378 w 1686285"/>
                <a:gd name="connsiteY16" fmla="*/ 1560352 h 1635853"/>
                <a:gd name="connsiteX17" fmla="*/ 251767 w 1686285"/>
                <a:gd name="connsiteY17" fmla="*/ 1535185 h 1635853"/>
                <a:gd name="connsiteX18" fmla="*/ 276934 w 1686285"/>
                <a:gd name="connsiteY18" fmla="*/ 1518407 h 1635853"/>
                <a:gd name="connsiteX19" fmla="*/ 293712 w 1686285"/>
                <a:gd name="connsiteY19" fmla="*/ 1493240 h 1635853"/>
                <a:gd name="connsiteX20" fmla="*/ 344046 w 1686285"/>
                <a:gd name="connsiteY20" fmla="*/ 1476462 h 1635853"/>
                <a:gd name="connsiteX21" fmla="*/ 427936 w 1686285"/>
                <a:gd name="connsiteY21" fmla="*/ 1484851 h 1635853"/>
                <a:gd name="connsiteX22" fmla="*/ 436325 w 1686285"/>
                <a:gd name="connsiteY22" fmla="*/ 1510018 h 1635853"/>
                <a:gd name="connsiteX23" fmla="*/ 461492 w 1686285"/>
                <a:gd name="connsiteY23" fmla="*/ 1526796 h 1635853"/>
                <a:gd name="connsiteX24" fmla="*/ 520215 w 1686285"/>
                <a:gd name="connsiteY24" fmla="*/ 1535185 h 1635853"/>
                <a:gd name="connsiteX25" fmla="*/ 553771 w 1686285"/>
                <a:gd name="connsiteY25" fmla="*/ 1543574 h 1635853"/>
                <a:gd name="connsiteX26" fmla="*/ 587327 w 1686285"/>
                <a:gd name="connsiteY26" fmla="*/ 1510018 h 1635853"/>
                <a:gd name="connsiteX27" fmla="*/ 612494 w 1686285"/>
                <a:gd name="connsiteY27" fmla="*/ 1501629 h 1635853"/>
                <a:gd name="connsiteX28" fmla="*/ 629272 w 1686285"/>
                <a:gd name="connsiteY28" fmla="*/ 1476462 h 1635853"/>
                <a:gd name="connsiteX29" fmla="*/ 654439 w 1686285"/>
                <a:gd name="connsiteY29" fmla="*/ 1468073 h 1635853"/>
                <a:gd name="connsiteX30" fmla="*/ 671217 w 1686285"/>
                <a:gd name="connsiteY30" fmla="*/ 1417739 h 1635853"/>
                <a:gd name="connsiteX31" fmla="*/ 646050 w 1686285"/>
                <a:gd name="connsiteY31" fmla="*/ 1409350 h 1635853"/>
                <a:gd name="connsiteX32" fmla="*/ 671217 w 1686285"/>
                <a:gd name="connsiteY32" fmla="*/ 1392572 h 1635853"/>
                <a:gd name="connsiteX33" fmla="*/ 755107 w 1686285"/>
                <a:gd name="connsiteY33" fmla="*/ 1375794 h 1635853"/>
                <a:gd name="connsiteX34" fmla="*/ 763496 w 1686285"/>
                <a:gd name="connsiteY34" fmla="*/ 1350627 h 1635853"/>
                <a:gd name="connsiteX35" fmla="*/ 813830 w 1686285"/>
                <a:gd name="connsiteY35" fmla="*/ 1333849 h 1635853"/>
                <a:gd name="connsiteX36" fmla="*/ 855775 w 1686285"/>
                <a:gd name="connsiteY36" fmla="*/ 1300293 h 1635853"/>
                <a:gd name="connsiteX37" fmla="*/ 889331 w 1686285"/>
                <a:gd name="connsiteY37" fmla="*/ 1325460 h 1635853"/>
                <a:gd name="connsiteX38" fmla="*/ 897720 w 1686285"/>
                <a:gd name="connsiteY38" fmla="*/ 1367405 h 1635853"/>
                <a:gd name="connsiteX39" fmla="*/ 914498 w 1686285"/>
                <a:gd name="connsiteY39" fmla="*/ 1350627 h 1635853"/>
                <a:gd name="connsiteX40" fmla="*/ 981610 w 1686285"/>
                <a:gd name="connsiteY40" fmla="*/ 1325460 h 1635853"/>
                <a:gd name="connsiteX41" fmla="*/ 1006777 w 1686285"/>
                <a:gd name="connsiteY41" fmla="*/ 1249960 h 1635853"/>
                <a:gd name="connsiteX42" fmla="*/ 1065499 w 1686285"/>
                <a:gd name="connsiteY42" fmla="*/ 1241571 h 1635853"/>
                <a:gd name="connsiteX43" fmla="*/ 1182945 w 1686285"/>
                <a:gd name="connsiteY43" fmla="*/ 1241571 h 1635853"/>
                <a:gd name="connsiteX44" fmla="*/ 1258446 w 1686285"/>
                <a:gd name="connsiteY44" fmla="*/ 1224793 h 1635853"/>
                <a:gd name="connsiteX45" fmla="*/ 1283613 w 1686285"/>
                <a:gd name="connsiteY45" fmla="*/ 1149292 h 1635853"/>
                <a:gd name="connsiteX46" fmla="*/ 1258446 w 1686285"/>
                <a:gd name="connsiteY46" fmla="*/ 1140903 h 1635853"/>
                <a:gd name="connsiteX47" fmla="*/ 1199723 w 1686285"/>
                <a:gd name="connsiteY47" fmla="*/ 1073791 h 1635853"/>
                <a:gd name="connsiteX48" fmla="*/ 1199723 w 1686285"/>
                <a:gd name="connsiteY48" fmla="*/ 1023457 h 1635853"/>
                <a:gd name="connsiteX49" fmla="*/ 1250057 w 1686285"/>
                <a:gd name="connsiteY49" fmla="*/ 1006679 h 1635853"/>
                <a:gd name="connsiteX50" fmla="*/ 1275224 w 1686285"/>
                <a:gd name="connsiteY50" fmla="*/ 998290 h 1635853"/>
                <a:gd name="connsiteX51" fmla="*/ 1283613 w 1686285"/>
                <a:gd name="connsiteY51" fmla="*/ 956345 h 1635853"/>
                <a:gd name="connsiteX52" fmla="*/ 1292002 w 1686285"/>
                <a:gd name="connsiteY52" fmla="*/ 931178 h 1635853"/>
                <a:gd name="connsiteX53" fmla="*/ 1258446 w 1686285"/>
                <a:gd name="connsiteY53" fmla="*/ 855677 h 1635853"/>
                <a:gd name="connsiteX54" fmla="*/ 1250057 w 1686285"/>
                <a:gd name="connsiteY54" fmla="*/ 813732 h 1635853"/>
                <a:gd name="connsiteX55" fmla="*/ 1250057 w 1686285"/>
                <a:gd name="connsiteY55" fmla="*/ 729842 h 1635853"/>
                <a:gd name="connsiteX56" fmla="*/ 1300391 w 1686285"/>
                <a:gd name="connsiteY56" fmla="*/ 696286 h 1635853"/>
                <a:gd name="connsiteX57" fmla="*/ 1325558 w 1686285"/>
                <a:gd name="connsiteY57" fmla="*/ 645952 h 1635853"/>
                <a:gd name="connsiteX58" fmla="*/ 1342336 w 1686285"/>
                <a:gd name="connsiteY58" fmla="*/ 620785 h 1635853"/>
                <a:gd name="connsiteX59" fmla="*/ 1359114 w 1686285"/>
                <a:gd name="connsiteY59" fmla="*/ 570451 h 1635853"/>
                <a:gd name="connsiteX60" fmla="*/ 1367503 w 1686285"/>
                <a:gd name="connsiteY60" fmla="*/ 545284 h 1635853"/>
                <a:gd name="connsiteX61" fmla="*/ 1392670 w 1686285"/>
                <a:gd name="connsiteY61" fmla="*/ 411060 h 1635853"/>
                <a:gd name="connsiteX62" fmla="*/ 1401059 w 1686285"/>
                <a:gd name="connsiteY62" fmla="*/ 385893 h 1635853"/>
                <a:gd name="connsiteX63" fmla="*/ 1409448 w 1686285"/>
                <a:gd name="connsiteY63" fmla="*/ 360727 h 1635853"/>
                <a:gd name="connsiteX64" fmla="*/ 1434615 w 1686285"/>
                <a:gd name="connsiteY64" fmla="*/ 343949 h 1635853"/>
                <a:gd name="connsiteX65" fmla="*/ 1484949 w 1686285"/>
                <a:gd name="connsiteY65" fmla="*/ 352338 h 1635853"/>
                <a:gd name="connsiteX66" fmla="*/ 1535283 w 1686285"/>
                <a:gd name="connsiteY66" fmla="*/ 385893 h 1635853"/>
                <a:gd name="connsiteX67" fmla="*/ 1560450 w 1686285"/>
                <a:gd name="connsiteY67" fmla="*/ 394282 h 1635853"/>
                <a:gd name="connsiteX68" fmla="*/ 1627562 w 1686285"/>
                <a:gd name="connsiteY68" fmla="*/ 377504 h 1635853"/>
                <a:gd name="connsiteX69" fmla="*/ 1677896 w 1686285"/>
                <a:gd name="connsiteY69" fmla="*/ 343949 h 1635853"/>
                <a:gd name="connsiteX70" fmla="*/ 1686285 w 1686285"/>
                <a:gd name="connsiteY70" fmla="*/ 318782 h 1635853"/>
                <a:gd name="connsiteX71" fmla="*/ 1661118 w 1686285"/>
                <a:gd name="connsiteY71" fmla="*/ 268448 h 1635853"/>
                <a:gd name="connsiteX72" fmla="*/ 1652729 w 1686285"/>
                <a:gd name="connsiteY72" fmla="*/ 243281 h 1635853"/>
                <a:gd name="connsiteX73" fmla="*/ 1568839 w 1686285"/>
                <a:gd name="connsiteY73" fmla="*/ 251670 h 1635853"/>
                <a:gd name="connsiteX74" fmla="*/ 1552061 w 1686285"/>
                <a:gd name="connsiteY74" fmla="*/ 226503 h 1635853"/>
                <a:gd name="connsiteX75" fmla="*/ 1552061 w 1686285"/>
                <a:gd name="connsiteY75" fmla="*/ 134224 h 1635853"/>
                <a:gd name="connsiteX76" fmla="*/ 1568839 w 1686285"/>
                <a:gd name="connsiteY76" fmla="*/ 83890 h 1635853"/>
                <a:gd name="connsiteX77" fmla="*/ 1560450 w 1686285"/>
                <a:gd name="connsiteY77" fmla="*/ 50334 h 1635853"/>
                <a:gd name="connsiteX78" fmla="*/ 1543672 w 1686285"/>
                <a:gd name="connsiteY78" fmla="*/ 25167 h 1635853"/>
                <a:gd name="connsiteX79" fmla="*/ 1535283 w 1686285"/>
                <a:gd name="connsiteY79" fmla="*/ 0 h 1635853"/>
                <a:gd name="connsiteX80" fmla="*/ 1484949 w 1686285"/>
                <a:gd name="connsiteY80" fmla="*/ 16778 h 1635853"/>
                <a:gd name="connsiteX81" fmla="*/ 1459782 w 1686285"/>
                <a:gd name="connsiteY81" fmla="*/ 25167 h 1635853"/>
                <a:gd name="connsiteX82" fmla="*/ 1409448 w 1686285"/>
                <a:gd name="connsiteY82" fmla="*/ 33556 h 1635853"/>
                <a:gd name="connsiteX83" fmla="*/ 1359114 w 1686285"/>
                <a:gd name="connsiteY83" fmla="*/ 50334 h 1635853"/>
                <a:gd name="connsiteX84" fmla="*/ 1250057 w 1686285"/>
                <a:gd name="connsiteY84" fmla="*/ 58723 h 1635853"/>
                <a:gd name="connsiteX85" fmla="*/ 1208112 w 1686285"/>
                <a:gd name="connsiteY85" fmla="*/ 92279 h 1635853"/>
                <a:gd name="connsiteX86" fmla="*/ 1157778 w 1686285"/>
                <a:gd name="connsiteY86" fmla="*/ 125835 h 1635853"/>
                <a:gd name="connsiteX87" fmla="*/ 1115833 w 1686285"/>
                <a:gd name="connsiteY87" fmla="*/ 201336 h 1635853"/>
                <a:gd name="connsiteX88" fmla="*/ 1099055 w 1686285"/>
                <a:gd name="connsiteY88" fmla="*/ 226503 h 1635853"/>
                <a:gd name="connsiteX89" fmla="*/ 1048722 w 1686285"/>
                <a:gd name="connsiteY89" fmla="*/ 251670 h 1635853"/>
                <a:gd name="connsiteX90" fmla="*/ 1023555 w 1686285"/>
                <a:gd name="connsiteY90" fmla="*/ 268448 h 1635853"/>
                <a:gd name="connsiteX91" fmla="*/ 998388 w 1686285"/>
                <a:gd name="connsiteY91" fmla="*/ 260059 h 1635853"/>
                <a:gd name="connsiteX92" fmla="*/ 948054 w 1686285"/>
                <a:gd name="connsiteY92" fmla="*/ 209725 h 1635853"/>
                <a:gd name="connsiteX93" fmla="*/ 939665 w 1686285"/>
                <a:gd name="connsiteY93" fmla="*/ 184558 h 1635853"/>
                <a:gd name="connsiteX94" fmla="*/ 889331 w 1686285"/>
                <a:gd name="connsiteY94" fmla="*/ 184558 h 1635853"/>
                <a:gd name="connsiteX95" fmla="*/ 847386 w 1686285"/>
                <a:gd name="connsiteY95" fmla="*/ 251670 h 1635853"/>
                <a:gd name="connsiteX96" fmla="*/ 797052 w 1686285"/>
                <a:gd name="connsiteY96" fmla="*/ 268448 h 1635853"/>
                <a:gd name="connsiteX97" fmla="*/ 738329 w 1686285"/>
                <a:gd name="connsiteY97" fmla="*/ 260059 h 1635853"/>
                <a:gd name="connsiteX98" fmla="*/ 713162 w 1686285"/>
                <a:gd name="connsiteY98" fmla="*/ 251670 h 1635853"/>
                <a:gd name="connsiteX99" fmla="*/ 83988 w 1686285"/>
                <a:gd name="connsiteY99" fmla="*/ 1115736 h 163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686285" h="1635853">
                  <a:moveTo>
                    <a:pt x="83988" y="1115736"/>
                  </a:moveTo>
                  <a:lnTo>
                    <a:pt x="83988" y="1115736"/>
                  </a:lnTo>
                  <a:cubicBezTo>
                    <a:pt x="63492" y="1170392"/>
                    <a:pt x="75235" y="1178835"/>
                    <a:pt x="33654" y="1199626"/>
                  </a:cubicBezTo>
                  <a:cubicBezTo>
                    <a:pt x="25745" y="1203581"/>
                    <a:pt x="16876" y="1205219"/>
                    <a:pt x="8487" y="1208015"/>
                  </a:cubicBezTo>
                  <a:cubicBezTo>
                    <a:pt x="5691" y="1216404"/>
                    <a:pt x="-879" y="1224393"/>
                    <a:pt x="98" y="1233182"/>
                  </a:cubicBezTo>
                  <a:cubicBezTo>
                    <a:pt x="7498" y="1299785"/>
                    <a:pt x="14230" y="1264978"/>
                    <a:pt x="33654" y="1308682"/>
                  </a:cubicBezTo>
                  <a:cubicBezTo>
                    <a:pt x="73587" y="1398530"/>
                    <a:pt x="29239" y="1327227"/>
                    <a:pt x="67210" y="1384183"/>
                  </a:cubicBezTo>
                  <a:cubicBezTo>
                    <a:pt x="64414" y="1392572"/>
                    <a:pt x="62776" y="1401441"/>
                    <a:pt x="58821" y="1409350"/>
                  </a:cubicBezTo>
                  <a:cubicBezTo>
                    <a:pt x="43778" y="1439436"/>
                    <a:pt x="26426" y="1434452"/>
                    <a:pt x="50432" y="1476462"/>
                  </a:cubicBezTo>
                  <a:cubicBezTo>
                    <a:pt x="55434" y="1485216"/>
                    <a:pt x="67210" y="1487647"/>
                    <a:pt x="75599" y="1493240"/>
                  </a:cubicBezTo>
                  <a:cubicBezTo>
                    <a:pt x="72803" y="1512814"/>
                    <a:pt x="71088" y="1532574"/>
                    <a:pt x="67210" y="1551963"/>
                  </a:cubicBezTo>
                  <a:cubicBezTo>
                    <a:pt x="65476" y="1560634"/>
                    <a:pt x="58821" y="1568287"/>
                    <a:pt x="58821" y="1577130"/>
                  </a:cubicBezTo>
                  <a:cubicBezTo>
                    <a:pt x="58821" y="1587664"/>
                    <a:pt x="71643" y="1623985"/>
                    <a:pt x="75599" y="1635853"/>
                  </a:cubicBezTo>
                  <a:cubicBezTo>
                    <a:pt x="100766" y="1633057"/>
                    <a:pt x="127077" y="1635471"/>
                    <a:pt x="151099" y="1627464"/>
                  </a:cubicBezTo>
                  <a:cubicBezTo>
                    <a:pt x="170229" y="1621087"/>
                    <a:pt x="182303" y="1600285"/>
                    <a:pt x="201433" y="1593908"/>
                  </a:cubicBezTo>
                  <a:lnTo>
                    <a:pt x="226600" y="1585519"/>
                  </a:lnTo>
                  <a:cubicBezTo>
                    <a:pt x="232193" y="1577130"/>
                    <a:pt x="238869" y="1569370"/>
                    <a:pt x="243378" y="1560352"/>
                  </a:cubicBezTo>
                  <a:cubicBezTo>
                    <a:pt x="247333" y="1552443"/>
                    <a:pt x="246243" y="1542090"/>
                    <a:pt x="251767" y="1535185"/>
                  </a:cubicBezTo>
                  <a:cubicBezTo>
                    <a:pt x="258065" y="1527312"/>
                    <a:pt x="268545" y="1524000"/>
                    <a:pt x="276934" y="1518407"/>
                  </a:cubicBezTo>
                  <a:cubicBezTo>
                    <a:pt x="282527" y="1510018"/>
                    <a:pt x="285162" y="1498584"/>
                    <a:pt x="293712" y="1493240"/>
                  </a:cubicBezTo>
                  <a:cubicBezTo>
                    <a:pt x="308709" y="1483867"/>
                    <a:pt x="344046" y="1476462"/>
                    <a:pt x="344046" y="1476462"/>
                  </a:cubicBezTo>
                  <a:cubicBezTo>
                    <a:pt x="372009" y="1479258"/>
                    <a:pt x="401525" y="1475247"/>
                    <a:pt x="427936" y="1484851"/>
                  </a:cubicBezTo>
                  <a:cubicBezTo>
                    <a:pt x="436246" y="1487873"/>
                    <a:pt x="430801" y="1503113"/>
                    <a:pt x="436325" y="1510018"/>
                  </a:cubicBezTo>
                  <a:cubicBezTo>
                    <a:pt x="442623" y="1517891"/>
                    <a:pt x="451835" y="1523899"/>
                    <a:pt x="461492" y="1526796"/>
                  </a:cubicBezTo>
                  <a:cubicBezTo>
                    <a:pt x="480431" y="1532478"/>
                    <a:pt x="500761" y="1531648"/>
                    <a:pt x="520215" y="1535185"/>
                  </a:cubicBezTo>
                  <a:cubicBezTo>
                    <a:pt x="531559" y="1537247"/>
                    <a:pt x="542586" y="1540778"/>
                    <a:pt x="553771" y="1543574"/>
                  </a:cubicBezTo>
                  <a:cubicBezTo>
                    <a:pt x="620883" y="1521203"/>
                    <a:pt x="542586" y="1554759"/>
                    <a:pt x="587327" y="1510018"/>
                  </a:cubicBezTo>
                  <a:cubicBezTo>
                    <a:pt x="593580" y="1503765"/>
                    <a:pt x="604105" y="1504425"/>
                    <a:pt x="612494" y="1501629"/>
                  </a:cubicBezTo>
                  <a:cubicBezTo>
                    <a:pt x="618087" y="1493240"/>
                    <a:pt x="621399" y="1482760"/>
                    <a:pt x="629272" y="1476462"/>
                  </a:cubicBezTo>
                  <a:cubicBezTo>
                    <a:pt x="636177" y="1470938"/>
                    <a:pt x="649299" y="1475269"/>
                    <a:pt x="654439" y="1468073"/>
                  </a:cubicBezTo>
                  <a:cubicBezTo>
                    <a:pt x="664719" y="1453682"/>
                    <a:pt x="671217" y="1417739"/>
                    <a:pt x="671217" y="1417739"/>
                  </a:cubicBezTo>
                  <a:cubicBezTo>
                    <a:pt x="662828" y="1414943"/>
                    <a:pt x="646050" y="1418193"/>
                    <a:pt x="646050" y="1409350"/>
                  </a:cubicBezTo>
                  <a:cubicBezTo>
                    <a:pt x="646050" y="1399268"/>
                    <a:pt x="662199" y="1397081"/>
                    <a:pt x="671217" y="1392572"/>
                  </a:cubicBezTo>
                  <a:cubicBezTo>
                    <a:pt x="694644" y="1380859"/>
                    <a:pt x="733466" y="1378886"/>
                    <a:pt x="755107" y="1375794"/>
                  </a:cubicBezTo>
                  <a:cubicBezTo>
                    <a:pt x="757903" y="1367405"/>
                    <a:pt x="756300" y="1355767"/>
                    <a:pt x="763496" y="1350627"/>
                  </a:cubicBezTo>
                  <a:cubicBezTo>
                    <a:pt x="777887" y="1340347"/>
                    <a:pt x="813830" y="1333849"/>
                    <a:pt x="813830" y="1333849"/>
                  </a:cubicBezTo>
                  <a:cubicBezTo>
                    <a:pt x="820229" y="1324251"/>
                    <a:pt x="834448" y="1291762"/>
                    <a:pt x="855775" y="1300293"/>
                  </a:cubicBezTo>
                  <a:cubicBezTo>
                    <a:pt x="930326" y="1330113"/>
                    <a:pt x="832145" y="1325460"/>
                    <a:pt x="889331" y="1325460"/>
                  </a:cubicBezTo>
                  <a:lnTo>
                    <a:pt x="897720" y="1367405"/>
                  </a:lnTo>
                  <a:lnTo>
                    <a:pt x="914498" y="1350627"/>
                  </a:lnTo>
                  <a:cubicBezTo>
                    <a:pt x="936869" y="1342238"/>
                    <a:pt x="961123" y="1337752"/>
                    <a:pt x="981610" y="1325460"/>
                  </a:cubicBezTo>
                  <a:cubicBezTo>
                    <a:pt x="1033016" y="1294616"/>
                    <a:pt x="954229" y="1295939"/>
                    <a:pt x="1006777" y="1249960"/>
                  </a:cubicBezTo>
                  <a:cubicBezTo>
                    <a:pt x="1021658" y="1236940"/>
                    <a:pt x="1045925" y="1244367"/>
                    <a:pt x="1065499" y="1241571"/>
                  </a:cubicBezTo>
                  <a:cubicBezTo>
                    <a:pt x="1127860" y="1220784"/>
                    <a:pt x="1054291" y="1241571"/>
                    <a:pt x="1182945" y="1241571"/>
                  </a:cubicBezTo>
                  <a:cubicBezTo>
                    <a:pt x="1212473" y="1241571"/>
                    <a:pt x="1232493" y="1233444"/>
                    <a:pt x="1258446" y="1224793"/>
                  </a:cubicBezTo>
                  <a:cubicBezTo>
                    <a:pt x="1269970" y="1207506"/>
                    <a:pt x="1310191" y="1175870"/>
                    <a:pt x="1283613" y="1149292"/>
                  </a:cubicBezTo>
                  <a:cubicBezTo>
                    <a:pt x="1277360" y="1143039"/>
                    <a:pt x="1266835" y="1143699"/>
                    <a:pt x="1258446" y="1140903"/>
                  </a:cubicBezTo>
                  <a:cubicBezTo>
                    <a:pt x="1219297" y="1082180"/>
                    <a:pt x="1241668" y="1101754"/>
                    <a:pt x="1199723" y="1073791"/>
                  </a:cubicBezTo>
                  <a:cubicBezTo>
                    <a:pt x="1195421" y="1060885"/>
                    <a:pt x="1181654" y="1036363"/>
                    <a:pt x="1199723" y="1023457"/>
                  </a:cubicBezTo>
                  <a:cubicBezTo>
                    <a:pt x="1214114" y="1013177"/>
                    <a:pt x="1233279" y="1012272"/>
                    <a:pt x="1250057" y="1006679"/>
                  </a:cubicBezTo>
                  <a:lnTo>
                    <a:pt x="1275224" y="998290"/>
                  </a:lnTo>
                  <a:cubicBezTo>
                    <a:pt x="1278020" y="984308"/>
                    <a:pt x="1280155" y="970178"/>
                    <a:pt x="1283613" y="956345"/>
                  </a:cubicBezTo>
                  <a:cubicBezTo>
                    <a:pt x="1285758" y="947766"/>
                    <a:pt x="1292979" y="939967"/>
                    <a:pt x="1292002" y="931178"/>
                  </a:cubicBezTo>
                  <a:cubicBezTo>
                    <a:pt x="1288009" y="895239"/>
                    <a:pt x="1275928" y="881900"/>
                    <a:pt x="1258446" y="855677"/>
                  </a:cubicBezTo>
                  <a:cubicBezTo>
                    <a:pt x="1255650" y="841695"/>
                    <a:pt x="1253515" y="827565"/>
                    <a:pt x="1250057" y="813732"/>
                  </a:cubicBezTo>
                  <a:cubicBezTo>
                    <a:pt x="1242244" y="782479"/>
                    <a:pt x="1225149" y="768984"/>
                    <a:pt x="1250057" y="729842"/>
                  </a:cubicBezTo>
                  <a:cubicBezTo>
                    <a:pt x="1260883" y="712830"/>
                    <a:pt x="1300391" y="696286"/>
                    <a:pt x="1300391" y="696286"/>
                  </a:cubicBezTo>
                  <a:cubicBezTo>
                    <a:pt x="1348474" y="624161"/>
                    <a:pt x="1290826" y="715416"/>
                    <a:pt x="1325558" y="645952"/>
                  </a:cubicBezTo>
                  <a:cubicBezTo>
                    <a:pt x="1330067" y="636934"/>
                    <a:pt x="1338241" y="629998"/>
                    <a:pt x="1342336" y="620785"/>
                  </a:cubicBezTo>
                  <a:cubicBezTo>
                    <a:pt x="1349519" y="604624"/>
                    <a:pt x="1353521" y="587229"/>
                    <a:pt x="1359114" y="570451"/>
                  </a:cubicBezTo>
                  <a:lnTo>
                    <a:pt x="1367503" y="545284"/>
                  </a:lnTo>
                  <a:cubicBezTo>
                    <a:pt x="1377652" y="443796"/>
                    <a:pt x="1367005" y="488055"/>
                    <a:pt x="1392670" y="411060"/>
                  </a:cubicBezTo>
                  <a:lnTo>
                    <a:pt x="1401059" y="385893"/>
                  </a:lnTo>
                  <a:cubicBezTo>
                    <a:pt x="1403855" y="377504"/>
                    <a:pt x="1402091" y="365632"/>
                    <a:pt x="1409448" y="360727"/>
                  </a:cubicBezTo>
                  <a:lnTo>
                    <a:pt x="1434615" y="343949"/>
                  </a:lnTo>
                  <a:cubicBezTo>
                    <a:pt x="1451393" y="346745"/>
                    <a:pt x="1469248" y="345796"/>
                    <a:pt x="1484949" y="352338"/>
                  </a:cubicBezTo>
                  <a:cubicBezTo>
                    <a:pt x="1503562" y="360093"/>
                    <a:pt x="1516153" y="379516"/>
                    <a:pt x="1535283" y="385893"/>
                  </a:cubicBezTo>
                  <a:lnTo>
                    <a:pt x="1560450" y="394282"/>
                  </a:lnTo>
                  <a:cubicBezTo>
                    <a:pt x="1572072" y="391958"/>
                    <a:pt x="1613051" y="385565"/>
                    <a:pt x="1627562" y="377504"/>
                  </a:cubicBezTo>
                  <a:cubicBezTo>
                    <a:pt x="1645189" y="367711"/>
                    <a:pt x="1677896" y="343949"/>
                    <a:pt x="1677896" y="343949"/>
                  </a:cubicBezTo>
                  <a:cubicBezTo>
                    <a:pt x="1680692" y="335560"/>
                    <a:pt x="1686285" y="327625"/>
                    <a:pt x="1686285" y="318782"/>
                  </a:cubicBezTo>
                  <a:cubicBezTo>
                    <a:pt x="1686285" y="297696"/>
                    <a:pt x="1669601" y="285414"/>
                    <a:pt x="1661118" y="268448"/>
                  </a:cubicBezTo>
                  <a:cubicBezTo>
                    <a:pt x="1657163" y="260539"/>
                    <a:pt x="1655525" y="251670"/>
                    <a:pt x="1652729" y="243281"/>
                  </a:cubicBezTo>
                  <a:cubicBezTo>
                    <a:pt x="1591457" y="263705"/>
                    <a:pt x="1619553" y="264348"/>
                    <a:pt x="1568839" y="251670"/>
                  </a:cubicBezTo>
                  <a:cubicBezTo>
                    <a:pt x="1563246" y="243281"/>
                    <a:pt x="1556570" y="235521"/>
                    <a:pt x="1552061" y="226503"/>
                  </a:cubicBezTo>
                  <a:cubicBezTo>
                    <a:pt x="1536075" y="194532"/>
                    <a:pt x="1543767" y="172930"/>
                    <a:pt x="1552061" y="134224"/>
                  </a:cubicBezTo>
                  <a:cubicBezTo>
                    <a:pt x="1555767" y="116931"/>
                    <a:pt x="1568839" y="83890"/>
                    <a:pt x="1568839" y="83890"/>
                  </a:cubicBezTo>
                  <a:cubicBezTo>
                    <a:pt x="1566043" y="72705"/>
                    <a:pt x="1564992" y="60931"/>
                    <a:pt x="1560450" y="50334"/>
                  </a:cubicBezTo>
                  <a:cubicBezTo>
                    <a:pt x="1556478" y="41067"/>
                    <a:pt x="1548181" y="34185"/>
                    <a:pt x="1543672" y="25167"/>
                  </a:cubicBezTo>
                  <a:cubicBezTo>
                    <a:pt x="1539717" y="17258"/>
                    <a:pt x="1538079" y="8389"/>
                    <a:pt x="1535283" y="0"/>
                  </a:cubicBezTo>
                  <a:lnTo>
                    <a:pt x="1484949" y="16778"/>
                  </a:lnTo>
                  <a:cubicBezTo>
                    <a:pt x="1476560" y="19574"/>
                    <a:pt x="1468504" y="23713"/>
                    <a:pt x="1459782" y="25167"/>
                  </a:cubicBezTo>
                  <a:cubicBezTo>
                    <a:pt x="1443004" y="27963"/>
                    <a:pt x="1425950" y="29431"/>
                    <a:pt x="1409448" y="33556"/>
                  </a:cubicBezTo>
                  <a:cubicBezTo>
                    <a:pt x="1392290" y="37845"/>
                    <a:pt x="1376747" y="48978"/>
                    <a:pt x="1359114" y="50334"/>
                  </a:cubicBezTo>
                  <a:lnTo>
                    <a:pt x="1250057" y="58723"/>
                  </a:lnTo>
                  <a:cubicBezTo>
                    <a:pt x="1219056" y="105224"/>
                    <a:pt x="1251016" y="68443"/>
                    <a:pt x="1208112" y="92279"/>
                  </a:cubicBezTo>
                  <a:cubicBezTo>
                    <a:pt x="1190485" y="102072"/>
                    <a:pt x="1157778" y="125835"/>
                    <a:pt x="1157778" y="125835"/>
                  </a:cubicBezTo>
                  <a:cubicBezTo>
                    <a:pt x="1143012" y="170132"/>
                    <a:pt x="1154294" y="143644"/>
                    <a:pt x="1115833" y="201336"/>
                  </a:cubicBezTo>
                  <a:cubicBezTo>
                    <a:pt x="1110240" y="209725"/>
                    <a:pt x="1107444" y="220910"/>
                    <a:pt x="1099055" y="226503"/>
                  </a:cubicBezTo>
                  <a:cubicBezTo>
                    <a:pt x="1026928" y="274587"/>
                    <a:pt x="1118185" y="216938"/>
                    <a:pt x="1048722" y="251670"/>
                  </a:cubicBezTo>
                  <a:cubicBezTo>
                    <a:pt x="1039704" y="256179"/>
                    <a:pt x="1031944" y="262855"/>
                    <a:pt x="1023555" y="268448"/>
                  </a:cubicBezTo>
                  <a:cubicBezTo>
                    <a:pt x="1015166" y="265652"/>
                    <a:pt x="1005368" y="265488"/>
                    <a:pt x="998388" y="260059"/>
                  </a:cubicBezTo>
                  <a:cubicBezTo>
                    <a:pt x="979659" y="245492"/>
                    <a:pt x="948054" y="209725"/>
                    <a:pt x="948054" y="209725"/>
                  </a:cubicBezTo>
                  <a:cubicBezTo>
                    <a:pt x="945258" y="201336"/>
                    <a:pt x="945918" y="190811"/>
                    <a:pt x="939665" y="184558"/>
                  </a:cubicBezTo>
                  <a:cubicBezTo>
                    <a:pt x="922887" y="167780"/>
                    <a:pt x="906109" y="178965"/>
                    <a:pt x="889331" y="184558"/>
                  </a:cubicBezTo>
                  <a:cubicBezTo>
                    <a:pt x="875448" y="226207"/>
                    <a:pt x="883800" y="235486"/>
                    <a:pt x="847386" y="251670"/>
                  </a:cubicBezTo>
                  <a:cubicBezTo>
                    <a:pt x="831225" y="258853"/>
                    <a:pt x="797052" y="268448"/>
                    <a:pt x="797052" y="268448"/>
                  </a:cubicBezTo>
                  <a:cubicBezTo>
                    <a:pt x="777478" y="265652"/>
                    <a:pt x="757718" y="263937"/>
                    <a:pt x="738329" y="260059"/>
                  </a:cubicBezTo>
                  <a:cubicBezTo>
                    <a:pt x="729658" y="258325"/>
                    <a:pt x="713162" y="251670"/>
                    <a:pt x="713162" y="251670"/>
                  </a:cubicBezTo>
                  <a:lnTo>
                    <a:pt x="83988" y="1115736"/>
                  </a:lnTo>
                  <a:close/>
                </a:path>
              </a:pathLst>
            </a:custGeom>
            <a:solidFill>
              <a:srgbClr val="C00000">
                <a:alpha val="3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EA3067-AFE2-48E9-8CCC-3A0F5A478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927" y="1000123"/>
            <a:ext cx="3707142" cy="248812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F939154-D64F-4577-BB74-CA87FE2F187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9225" y="3867148"/>
          <a:ext cx="6502400" cy="2857500"/>
        </p:xfrm>
        <a:graphic>
          <a:graphicData uri="http://schemas.openxmlformats.org/drawingml/2006/table">
            <a:tbl>
              <a:tblPr/>
              <a:tblGrid>
                <a:gridCol w="773413">
                  <a:extLst>
                    <a:ext uri="{9D8B030D-6E8A-4147-A177-3AD203B41FA5}">
                      <a16:colId xmlns:a16="http://schemas.microsoft.com/office/drawing/2014/main" val="1153998302"/>
                    </a:ext>
                  </a:extLst>
                </a:gridCol>
                <a:gridCol w="611092">
                  <a:extLst>
                    <a:ext uri="{9D8B030D-6E8A-4147-A177-3AD203B41FA5}">
                      <a16:colId xmlns:a16="http://schemas.microsoft.com/office/drawing/2014/main" val="1903281554"/>
                    </a:ext>
                  </a:extLst>
                </a:gridCol>
                <a:gridCol w="735220">
                  <a:extLst>
                    <a:ext uri="{9D8B030D-6E8A-4147-A177-3AD203B41FA5}">
                      <a16:colId xmlns:a16="http://schemas.microsoft.com/office/drawing/2014/main" val="2933495065"/>
                    </a:ext>
                  </a:extLst>
                </a:gridCol>
                <a:gridCol w="763865">
                  <a:extLst>
                    <a:ext uri="{9D8B030D-6E8A-4147-A177-3AD203B41FA5}">
                      <a16:colId xmlns:a16="http://schemas.microsoft.com/office/drawing/2014/main" val="2938812431"/>
                    </a:ext>
                  </a:extLst>
                </a:gridCol>
                <a:gridCol w="1279474">
                  <a:extLst>
                    <a:ext uri="{9D8B030D-6E8A-4147-A177-3AD203B41FA5}">
                      <a16:colId xmlns:a16="http://schemas.microsoft.com/office/drawing/2014/main" val="1933143281"/>
                    </a:ext>
                  </a:extLst>
                </a:gridCol>
                <a:gridCol w="773413">
                  <a:extLst>
                    <a:ext uri="{9D8B030D-6E8A-4147-A177-3AD203B41FA5}">
                      <a16:colId xmlns:a16="http://schemas.microsoft.com/office/drawing/2014/main" val="851407917"/>
                    </a:ext>
                  </a:extLst>
                </a:gridCol>
                <a:gridCol w="763865">
                  <a:extLst>
                    <a:ext uri="{9D8B030D-6E8A-4147-A177-3AD203B41FA5}">
                      <a16:colId xmlns:a16="http://schemas.microsoft.com/office/drawing/2014/main" val="43350726"/>
                    </a:ext>
                  </a:extLst>
                </a:gridCol>
                <a:gridCol w="802058">
                  <a:extLst>
                    <a:ext uri="{9D8B030D-6E8A-4147-A177-3AD203B41FA5}">
                      <a16:colId xmlns:a16="http://schemas.microsoft.com/office/drawing/2014/main" val="3762411616"/>
                    </a:ext>
                  </a:extLst>
                </a:gridCol>
              </a:tblGrid>
              <a:tr h="190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Kiskiminetas Watershed Remining Statistics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2051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74359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73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eliminated by remining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09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degraded for at least one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2734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indicate loading reduction for at least one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595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indicate no significant change for ay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812504"/>
                  </a:ext>
                </a:extLst>
              </a:tr>
              <a:tr h="19050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Statistics by Parameter for post-remining discharges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6721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# points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2593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Acidity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6069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1645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Manganese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0419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0691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Sulfates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5633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10445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2D567FF-124C-4B54-AECB-09E09B0D4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493" y="89531"/>
            <a:ext cx="2790827" cy="2201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96C14C-E9CB-49DB-A10E-6F75435C2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0701" y="96717"/>
            <a:ext cx="2781299" cy="2201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835D19-7C41-4C5D-B130-34D57E595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493" y="2305414"/>
            <a:ext cx="2790207" cy="2208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006614-9F75-4E3A-9CDF-3A424DE31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6455" y="2305414"/>
            <a:ext cx="2795543" cy="2208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42040A-DCC8-4E6F-A76B-4E7F82B512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0493" y="4520301"/>
            <a:ext cx="2790207" cy="22043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001B96-447A-4C41-A10F-1304D0C763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6455" y="4516085"/>
            <a:ext cx="2795543" cy="22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6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3298EF6-7DC3-4C0D-BA83-4094A14DCB82}"/>
              </a:ext>
            </a:extLst>
          </p:cNvPr>
          <p:cNvGrpSpPr/>
          <p:nvPr/>
        </p:nvGrpSpPr>
        <p:grpSpPr>
          <a:xfrm>
            <a:off x="242761" y="500634"/>
            <a:ext cx="2654188" cy="3585844"/>
            <a:chOff x="626753" y="295274"/>
            <a:chExt cx="4545324" cy="640080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53A3F1D-ACDB-4623-B3B4-B30559AACAC2}"/>
                </a:ext>
              </a:extLst>
            </p:cNvPr>
            <p:cNvGrpSpPr/>
            <p:nvPr/>
          </p:nvGrpSpPr>
          <p:grpSpPr>
            <a:xfrm rot="5400000">
              <a:off x="-300115" y="1223885"/>
              <a:ext cx="6400803" cy="4543581"/>
              <a:chOff x="1229329" y="100666"/>
              <a:chExt cx="9628875" cy="66776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89C86B2-9B87-40D0-860C-C6CAA1C09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704947" y="-1374952"/>
                <a:ext cx="6677639" cy="9628875"/>
              </a:xfrm>
              <a:prstGeom prst="rect">
                <a:avLst/>
              </a:prstGeom>
            </p:spPr>
          </p:pic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05B4591A-54EC-4B73-A773-325106510D91}"/>
                  </a:ext>
                </a:extLst>
              </p:cNvPr>
              <p:cNvSpPr/>
              <p:nvPr/>
            </p:nvSpPr>
            <p:spPr>
              <a:xfrm>
                <a:off x="2499916" y="1359017"/>
                <a:ext cx="6652473" cy="5327299"/>
              </a:xfrm>
              <a:custGeom>
                <a:avLst/>
                <a:gdLst>
                  <a:gd name="connsiteX0" fmla="*/ 2919372 w 6652473"/>
                  <a:gd name="connsiteY0" fmla="*/ 2483141 h 5327299"/>
                  <a:gd name="connsiteX1" fmla="*/ 2919372 w 6652473"/>
                  <a:gd name="connsiteY1" fmla="*/ 2483141 h 5327299"/>
                  <a:gd name="connsiteX2" fmla="*/ 2860649 w 6652473"/>
                  <a:gd name="connsiteY2" fmla="*/ 2525086 h 5327299"/>
                  <a:gd name="connsiteX3" fmla="*/ 2835482 w 6652473"/>
                  <a:gd name="connsiteY3" fmla="*/ 2533475 h 5327299"/>
                  <a:gd name="connsiteX4" fmla="*/ 2810315 w 6652473"/>
                  <a:gd name="connsiteY4" fmla="*/ 2550253 h 5327299"/>
                  <a:gd name="connsiteX5" fmla="*/ 2801926 w 6652473"/>
                  <a:gd name="connsiteY5" fmla="*/ 2575420 h 5327299"/>
                  <a:gd name="connsiteX6" fmla="*/ 2776759 w 6652473"/>
                  <a:gd name="connsiteY6" fmla="*/ 2592198 h 5327299"/>
                  <a:gd name="connsiteX7" fmla="*/ 2759981 w 6652473"/>
                  <a:gd name="connsiteY7" fmla="*/ 2642532 h 5327299"/>
                  <a:gd name="connsiteX8" fmla="*/ 2734814 w 6652473"/>
                  <a:gd name="connsiteY8" fmla="*/ 2692866 h 5327299"/>
                  <a:gd name="connsiteX9" fmla="*/ 2759981 w 6652473"/>
                  <a:gd name="connsiteY9" fmla="*/ 2810311 h 5327299"/>
                  <a:gd name="connsiteX10" fmla="*/ 2768370 w 6652473"/>
                  <a:gd name="connsiteY10" fmla="*/ 2835478 h 5327299"/>
                  <a:gd name="connsiteX11" fmla="*/ 2793537 w 6652473"/>
                  <a:gd name="connsiteY11" fmla="*/ 2843867 h 5327299"/>
                  <a:gd name="connsiteX12" fmla="*/ 2869038 w 6652473"/>
                  <a:gd name="connsiteY12" fmla="*/ 2818700 h 5327299"/>
                  <a:gd name="connsiteX13" fmla="*/ 2877427 w 6652473"/>
                  <a:gd name="connsiteY13" fmla="*/ 2843867 h 5327299"/>
                  <a:gd name="connsiteX14" fmla="*/ 2902594 w 6652473"/>
                  <a:gd name="connsiteY14" fmla="*/ 2852256 h 5327299"/>
                  <a:gd name="connsiteX15" fmla="*/ 2927761 w 6652473"/>
                  <a:gd name="connsiteY15" fmla="*/ 2869034 h 5327299"/>
                  <a:gd name="connsiteX16" fmla="*/ 2944539 w 6652473"/>
                  <a:gd name="connsiteY16" fmla="*/ 2894201 h 5327299"/>
                  <a:gd name="connsiteX17" fmla="*/ 2969706 w 6652473"/>
                  <a:gd name="connsiteY17" fmla="*/ 2910979 h 5327299"/>
                  <a:gd name="connsiteX18" fmla="*/ 3003262 w 6652473"/>
                  <a:gd name="connsiteY18" fmla="*/ 2952924 h 5327299"/>
                  <a:gd name="connsiteX19" fmla="*/ 3036818 w 6652473"/>
                  <a:gd name="connsiteY19" fmla="*/ 2986480 h 5327299"/>
                  <a:gd name="connsiteX20" fmla="*/ 3045207 w 6652473"/>
                  <a:gd name="connsiteY20" fmla="*/ 3011647 h 5327299"/>
                  <a:gd name="connsiteX21" fmla="*/ 3011651 w 6652473"/>
                  <a:gd name="connsiteY21" fmla="*/ 3053592 h 5327299"/>
                  <a:gd name="connsiteX22" fmla="*/ 2986484 w 6652473"/>
                  <a:gd name="connsiteY22" fmla="*/ 3103926 h 5327299"/>
                  <a:gd name="connsiteX23" fmla="*/ 3003262 w 6652473"/>
                  <a:gd name="connsiteY23" fmla="*/ 3154260 h 5327299"/>
                  <a:gd name="connsiteX24" fmla="*/ 3028429 w 6652473"/>
                  <a:gd name="connsiteY24" fmla="*/ 3171038 h 5327299"/>
                  <a:gd name="connsiteX25" fmla="*/ 3053596 w 6652473"/>
                  <a:gd name="connsiteY25" fmla="*/ 3179427 h 5327299"/>
                  <a:gd name="connsiteX26" fmla="*/ 3129097 w 6652473"/>
                  <a:gd name="connsiteY26" fmla="*/ 3221372 h 5327299"/>
                  <a:gd name="connsiteX27" fmla="*/ 3112319 w 6652473"/>
                  <a:gd name="connsiteY27" fmla="*/ 3254928 h 5327299"/>
                  <a:gd name="connsiteX28" fmla="*/ 3120708 w 6652473"/>
                  <a:gd name="connsiteY28" fmla="*/ 3288484 h 5327299"/>
                  <a:gd name="connsiteX29" fmla="*/ 3145875 w 6652473"/>
                  <a:gd name="connsiteY29" fmla="*/ 3338818 h 5327299"/>
                  <a:gd name="connsiteX30" fmla="*/ 3112319 w 6652473"/>
                  <a:gd name="connsiteY30" fmla="*/ 3380763 h 5327299"/>
                  <a:gd name="connsiteX31" fmla="*/ 3061985 w 6652473"/>
                  <a:gd name="connsiteY31" fmla="*/ 3397541 h 5327299"/>
                  <a:gd name="connsiteX32" fmla="*/ 2994873 w 6652473"/>
                  <a:gd name="connsiteY32" fmla="*/ 3389152 h 5327299"/>
                  <a:gd name="connsiteX33" fmla="*/ 2961317 w 6652473"/>
                  <a:gd name="connsiteY33" fmla="*/ 3338818 h 5327299"/>
                  <a:gd name="connsiteX34" fmla="*/ 2936150 w 6652473"/>
                  <a:gd name="connsiteY34" fmla="*/ 3355596 h 5327299"/>
                  <a:gd name="connsiteX35" fmla="*/ 2919372 w 6652473"/>
                  <a:gd name="connsiteY35" fmla="*/ 3405930 h 5327299"/>
                  <a:gd name="connsiteX36" fmla="*/ 2927761 w 6652473"/>
                  <a:gd name="connsiteY36" fmla="*/ 3514987 h 5327299"/>
                  <a:gd name="connsiteX37" fmla="*/ 2919372 w 6652473"/>
                  <a:gd name="connsiteY37" fmla="*/ 3540154 h 5327299"/>
                  <a:gd name="connsiteX38" fmla="*/ 2843871 w 6652473"/>
                  <a:gd name="connsiteY38" fmla="*/ 3531765 h 5327299"/>
                  <a:gd name="connsiteX39" fmla="*/ 2818704 w 6652473"/>
                  <a:gd name="connsiteY39" fmla="*/ 3540154 h 5327299"/>
                  <a:gd name="connsiteX40" fmla="*/ 2827093 w 6652473"/>
                  <a:gd name="connsiteY40" fmla="*/ 3649211 h 5327299"/>
                  <a:gd name="connsiteX41" fmla="*/ 2818704 w 6652473"/>
                  <a:gd name="connsiteY41" fmla="*/ 3699544 h 5327299"/>
                  <a:gd name="connsiteX42" fmla="*/ 2801926 w 6652473"/>
                  <a:gd name="connsiteY42" fmla="*/ 3724711 h 5327299"/>
                  <a:gd name="connsiteX43" fmla="*/ 2793537 w 6652473"/>
                  <a:gd name="connsiteY43" fmla="*/ 3749878 h 5327299"/>
                  <a:gd name="connsiteX44" fmla="*/ 2801926 w 6652473"/>
                  <a:gd name="connsiteY44" fmla="*/ 3775045 h 5327299"/>
                  <a:gd name="connsiteX45" fmla="*/ 2827093 w 6652473"/>
                  <a:gd name="connsiteY45" fmla="*/ 3825379 h 5327299"/>
                  <a:gd name="connsiteX46" fmla="*/ 2810315 w 6652473"/>
                  <a:gd name="connsiteY46" fmla="*/ 3850546 h 5327299"/>
                  <a:gd name="connsiteX47" fmla="*/ 2785148 w 6652473"/>
                  <a:gd name="connsiteY47" fmla="*/ 3858935 h 5327299"/>
                  <a:gd name="connsiteX48" fmla="*/ 2776759 w 6652473"/>
                  <a:gd name="connsiteY48" fmla="*/ 3884102 h 5327299"/>
                  <a:gd name="connsiteX49" fmla="*/ 2726425 w 6652473"/>
                  <a:gd name="connsiteY49" fmla="*/ 3900880 h 5327299"/>
                  <a:gd name="connsiteX50" fmla="*/ 2709647 w 6652473"/>
                  <a:gd name="connsiteY50" fmla="*/ 3926047 h 5327299"/>
                  <a:gd name="connsiteX51" fmla="*/ 2684480 w 6652473"/>
                  <a:gd name="connsiteY51" fmla="*/ 4009937 h 5327299"/>
                  <a:gd name="connsiteX52" fmla="*/ 2667702 w 6652473"/>
                  <a:gd name="connsiteY52" fmla="*/ 4093827 h 5327299"/>
                  <a:gd name="connsiteX53" fmla="*/ 2701258 w 6652473"/>
                  <a:gd name="connsiteY53" fmla="*/ 4135772 h 5327299"/>
                  <a:gd name="connsiteX54" fmla="*/ 2709647 w 6652473"/>
                  <a:gd name="connsiteY54" fmla="*/ 4160939 h 5327299"/>
                  <a:gd name="connsiteX55" fmla="*/ 2734814 w 6652473"/>
                  <a:gd name="connsiteY55" fmla="*/ 4169328 h 5327299"/>
                  <a:gd name="connsiteX56" fmla="*/ 2759981 w 6652473"/>
                  <a:gd name="connsiteY56" fmla="*/ 4186106 h 5327299"/>
                  <a:gd name="connsiteX57" fmla="*/ 2768370 w 6652473"/>
                  <a:gd name="connsiteY57" fmla="*/ 4211273 h 5327299"/>
                  <a:gd name="connsiteX58" fmla="*/ 2793537 w 6652473"/>
                  <a:gd name="connsiteY58" fmla="*/ 4219662 h 5327299"/>
                  <a:gd name="connsiteX59" fmla="*/ 2759981 w 6652473"/>
                  <a:gd name="connsiteY59" fmla="*/ 4286774 h 5327299"/>
                  <a:gd name="connsiteX60" fmla="*/ 2743203 w 6652473"/>
                  <a:gd name="connsiteY60" fmla="*/ 4261607 h 5327299"/>
                  <a:gd name="connsiteX61" fmla="*/ 2625757 w 6652473"/>
                  <a:gd name="connsiteY61" fmla="*/ 4261607 h 5327299"/>
                  <a:gd name="connsiteX62" fmla="*/ 2600590 w 6652473"/>
                  <a:gd name="connsiteY62" fmla="*/ 4278385 h 5327299"/>
                  <a:gd name="connsiteX63" fmla="*/ 2642535 w 6652473"/>
                  <a:gd name="connsiteY63" fmla="*/ 4387442 h 5327299"/>
                  <a:gd name="connsiteX64" fmla="*/ 2650924 w 6652473"/>
                  <a:gd name="connsiteY64" fmla="*/ 4412609 h 5327299"/>
                  <a:gd name="connsiteX65" fmla="*/ 2575423 w 6652473"/>
                  <a:gd name="connsiteY65" fmla="*/ 4429387 h 5327299"/>
                  <a:gd name="connsiteX66" fmla="*/ 2499923 w 6652473"/>
                  <a:gd name="connsiteY66" fmla="*/ 4412609 h 5327299"/>
                  <a:gd name="connsiteX67" fmla="*/ 2466367 w 6652473"/>
                  <a:gd name="connsiteY67" fmla="*/ 4420998 h 5327299"/>
                  <a:gd name="connsiteX68" fmla="*/ 2457978 w 6652473"/>
                  <a:gd name="connsiteY68" fmla="*/ 4479721 h 5327299"/>
                  <a:gd name="connsiteX69" fmla="*/ 2474756 w 6652473"/>
                  <a:gd name="connsiteY69" fmla="*/ 4530055 h 5327299"/>
                  <a:gd name="connsiteX70" fmla="*/ 2483145 w 6652473"/>
                  <a:gd name="connsiteY70" fmla="*/ 4555222 h 5327299"/>
                  <a:gd name="connsiteX71" fmla="*/ 2508312 w 6652473"/>
                  <a:gd name="connsiteY71" fmla="*/ 4605555 h 5327299"/>
                  <a:gd name="connsiteX72" fmla="*/ 2432811 w 6652473"/>
                  <a:gd name="connsiteY72" fmla="*/ 4639111 h 5327299"/>
                  <a:gd name="connsiteX73" fmla="*/ 2399255 w 6652473"/>
                  <a:gd name="connsiteY73" fmla="*/ 4689445 h 5327299"/>
                  <a:gd name="connsiteX74" fmla="*/ 2407644 w 6652473"/>
                  <a:gd name="connsiteY74" fmla="*/ 4714612 h 5327299"/>
                  <a:gd name="connsiteX75" fmla="*/ 2466367 w 6652473"/>
                  <a:gd name="connsiteY75" fmla="*/ 4723001 h 5327299"/>
                  <a:gd name="connsiteX76" fmla="*/ 2491534 w 6652473"/>
                  <a:gd name="connsiteY76" fmla="*/ 4731390 h 5327299"/>
                  <a:gd name="connsiteX77" fmla="*/ 2525090 w 6652473"/>
                  <a:gd name="connsiteY77" fmla="*/ 4739779 h 5327299"/>
                  <a:gd name="connsiteX78" fmla="*/ 2533478 w 6652473"/>
                  <a:gd name="connsiteY78" fmla="*/ 4764946 h 5327299"/>
                  <a:gd name="connsiteX79" fmla="*/ 2516701 w 6652473"/>
                  <a:gd name="connsiteY79" fmla="*/ 4790113 h 5327299"/>
                  <a:gd name="connsiteX80" fmla="*/ 2466367 w 6652473"/>
                  <a:gd name="connsiteY80" fmla="*/ 4798502 h 5327299"/>
                  <a:gd name="connsiteX81" fmla="*/ 2340532 w 6652473"/>
                  <a:gd name="connsiteY81" fmla="*/ 4806891 h 5327299"/>
                  <a:gd name="connsiteX82" fmla="*/ 2332143 w 6652473"/>
                  <a:gd name="connsiteY82" fmla="*/ 4832058 h 5327299"/>
                  <a:gd name="connsiteX83" fmla="*/ 2357310 w 6652473"/>
                  <a:gd name="connsiteY83" fmla="*/ 4848836 h 5327299"/>
                  <a:gd name="connsiteX84" fmla="*/ 2449589 w 6652473"/>
                  <a:gd name="connsiteY84" fmla="*/ 4857225 h 5327299"/>
                  <a:gd name="connsiteX85" fmla="*/ 2474756 w 6652473"/>
                  <a:gd name="connsiteY85" fmla="*/ 4874003 h 5327299"/>
                  <a:gd name="connsiteX86" fmla="*/ 2499923 w 6652473"/>
                  <a:gd name="connsiteY86" fmla="*/ 4882392 h 5327299"/>
                  <a:gd name="connsiteX87" fmla="*/ 2508312 w 6652473"/>
                  <a:gd name="connsiteY87" fmla="*/ 4907559 h 5327299"/>
                  <a:gd name="connsiteX88" fmla="*/ 2525090 w 6652473"/>
                  <a:gd name="connsiteY88" fmla="*/ 4966282 h 5327299"/>
                  <a:gd name="connsiteX89" fmla="*/ 2516701 w 6652473"/>
                  <a:gd name="connsiteY89" fmla="*/ 4991449 h 5327299"/>
                  <a:gd name="connsiteX90" fmla="*/ 2449589 w 6652473"/>
                  <a:gd name="connsiteY90" fmla="*/ 5008227 h 5327299"/>
                  <a:gd name="connsiteX91" fmla="*/ 2424422 w 6652473"/>
                  <a:gd name="connsiteY91" fmla="*/ 5016616 h 5327299"/>
                  <a:gd name="connsiteX92" fmla="*/ 2399255 w 6652473"/>
                  <a:gd name="connsiteY92" fmla="*/ 5041783 h 5327299"/>
                  <a:gd name="connsiteX93" fmla="*/ 2374088 w 6652473"/>
                  <a:gd name="connsiteY93" fmla="*/ 5058561 h 5327299"/>
                  <a:gd name="connsiteX94" fmla="*/ 2365699 w 6652473"/>
                  <a:gd name="connsiteY94" fmla="*/ 5083728 h 5327299"/>
                  <a:gd name="connsiteX95" fmla="*/ 2374088 w 6652473"/>
                  <a:gd name="connsiteY95" fmla="*/ 5117284 h 5327299"/>
                  <a:gd name="connsiteX96" fmla="*/ 2382477 w 6652473"/>
                  <a:gd name="connsiteY96" fmla="*/ 5142451 h 5327299"/>
                  <a:gd name="connsiteX97" fmla="*/ 2306976 w 6652473"/>
                  <a:gd name="connsiteY97" fmla="*/ 5176007 h 5327299"/>
                  <a:gd name="connsiteX98" fmla="*/ 2281809 w 6652473"/>
                  <a:gd name="connsiteY98" fmla="*/ 5184396 h 5327299"/>
                  <a:gd name="connsiteX99" fmla="*/ 2256642 w 6652473"/>
                  <a:gd name="connsiteY99" fmla="*/ 5234730 h 5327299"/>
                  <a:gd name="connsiteX100" fmla="*/ 2290198 w 6652473"/>
                  <a:gd name="connsiteY100" fmla="*/ 5285064 h 5327299"/>
                  <a:gd name="connsiteX101" fmla="*/ 2298587 w 6652473"/>
                  <a:gd name="connsiteY101" fmla="*/ 5310231 h 5327299"/>
                  <a:gd name="connsiteX102" fmla="*/ 2273420 w 6652473"/>
                  <a:gd name="connsiteY102" fmla="*/ 5327009 h 5327299"/>
                  <a:gd name="connsiteX103" fmla="*/ 2265031 w 6652473"/>
                  <a:gd name="connsiteY103" fmla="*/ 5301842 h 5327299"/>
                  <a:gd name="connsiteX104" fmla="*/ 2256642 w 6652473"/>
                  <a:gd name="connsiteY104" fmla="*/ 5259897 h 5327299"/>
                  <a:gd name="connsiteX105" fmla="*/ 2214697 w 6652473"/>
                  <a:gd name="connsiteY105" fmla="*/ 5226341 h 5327299"/>
                  <a:gd name="connsiteX106" fmla="*/ 2189530 w 6652473"/>
                  <a:gd name="connsiteY106" fmla="*/ 5209563 h 5327299"/>
                  <a:gd name="connsiteX107" fmla="*/ 2164363 w 6652473"/>
                  <a:gd name="connsiteY107" fmla="*/ 5159229 h 5327299"/>
                  <a:gd name="connsiteX108" fmla="*/ 2155974 w 6652473"/>
                  <a:gd name="connsiteY108" fmla="*/ 5134062 h 5327299"/>
                  <a:gd name="connsiteX109" fmla="*/ 2181141 w 6652473"/>
                  <a:gd name="connsiteY109" fmla="*/ 5117284 h 5327299"/>
                  <a:gd name="connsiteX110" fmla="*/ 2189530 w 6652473"/>
                  <a:gd name="connsiteY110" fmla="*/ 5092117 h 5327299"/>
                  <a:gd name="connsiteX111" fmla="*/ 2214697 w 6652473"/>
                  <a:gd name="connsiteY111" fmla="*/ 5041783 h 5327299"/>
                  <a:gd name="connsiteX112" fmla="*/ 2181141 w 6652473"/>
                  <a:gd name="connsiteY112" fmla="*/ 4999838 h 5327299"/>
                  <a:gd name="connsiteX113" fmla="*/ 2164363 w 6652473"/>
                  <a:gd name="connsiteY113" fmla="*/ 4974671 h 5327299"/>
                  <a:gd name="connsiteX114" fmla="*/ 2114029 w 6652473"/>
                  <a:gd name="connsiteY114" fmla="*/ 4949504 h 5327299"/>
                  <a:gd name="connsiteX115" fmla="*/ 2088862 w 6652473"/>
                  <a:gd name="connsiteY115" fmla="*/ 4932726 h 5327299"/>
                  <a:gd name="connsiteX116" fmla="*/ 2055306 w 6652473"/>
                  <a:gd name="connsiteY116" fmla="*/ 4857225 h 5327299"/>
                  <a:gd name="connsiteX117" fmla="*/ 2063695 w 6652473"/>
                  <a:gd name="connsiteY117" fmla="*/ 4832058 h 5327299"/>
                  <a:gd name="connsiteX118" fmla="*/ 2097251 w 6652473"/>
                  <a:gd name="connsiteY118" fmla="*/ 4790113 h 5327299"/>
                  <a:gd name="connsiteX119" fmla="*/ 2080473 w 6652473"/>
                  <a:gd name="connsiteY119" fmla="*/ 4764946 h 5327299"/>
                  <a:gd name="connsiteX120" fmla="*/ 2055306 w 6652473"/>
                  <a:gd name="connsiteY120" fmla="*/ 4756557 h 5327299"/>
                  <a:gd name="connsiteX121" fmla="*/ 2030139 w 6652473"/>
                  <a:gd name="connsiteY121" fmla="*/ 4739779 h 5327299"/>
                  <a:gd name="connsiteX122" fmla="*/ 2021750 w 6652473"/>
                  <a:gd name="connsiteY122" fmla="*/ 4714612 h 5327299"/>
                  <a:gd name="connsiteX123" fmla="*/ 2004972 w 6652473"/>
                  <a:gd name="connsiteY123" fmla="*/ 4689445 h 5327299"/>
                  <a:gd name="connsiteX124" fmla="*/ 1971416 w 6652473"/>
                  <a:gd name="connsiteY124" fmla="*/ 4572000 h 5327299"/>
                  <a:gd name="connsiteX125" fmla="*/ 1921082 w 6652473"/>
                  <a:gd name="connsiteY125" fmla="*/ 4588777 h 5327299"/>
                  <a:gd name="connsiteX126" fmla="*/ 1895915 w 6652473"/>
                  <a:gd name="connsiteY126" fmla="*/ 4597166 h 5327299"/>
                  <a:gd name="connsiteX127" fmla="*/ 1828803 w 6652473"/>
                  <a:gd name="connsiteY127" fmla="*/ 4588777 h 5327299"/>
                  <a:gd name="connsiteX128" fmla="*/ 1711357 w 6652473"/>
                  <a:gd name="connsiteY128" fmla="*/ 4580389 h 5327299"/>
                  <a:gd name="connsiteX129" fmla="*/ 1686190 w 6652473"/>
                  <a:gd name="connsiteY129" fmla="*/ 4563611 h 5327299"/>
                  <a:gd name="connsiteX130" fmla="*/ 1652634 w 6652473"/>
                  <a:gd name="connsiteY130" fmla="*/ 4546833 h 5327299"/>
                  <a:gd name="connsiteX131" fmla="*/ 1568745 w 6652473"/>
                  <a:gd name="connsiteY131" fmla="*/ 4496499 h 5327299"/>
                  <a:gd name="connsiteX132" fmla="*/ 1468077 w 6652473"/>
                  <a:gd name="connsiteY132" fmla="*/ 4488110 h 5327299"/>
                  <a:gd name="connsiteX133" fmla="*/ 1442910 w 6652473"/>
                  <a:gd name="connsiteY133" fmla="*/ 4412609 h 5327299"/>
                  <a:gd name="connsiteX134" fmla="*/ 1434521 w 6652473"/>
                  <a:gd name="connsiteY134" fmla="*/ 4387442 h 5327299"/>
                  <a:gd name="connsiteX135" fmla="*/ 1417743 w 6652473"/>
                  <a:gd name="connsiteY135" fmla="*/ 4244829 h 5327299"/>
                  <a:gd name="connsiteX136" fmla="*/ 1400965 w 6652473"/>
                  <a:gd name="connsiteY136" fmla="*/ 4194495 h 5327299"/>
                  <a:gd name="connsiteX137" fmla="*/ 1375798 w 6652473"/>
                  <a:gd name="connsiteY137" fmla="*/ 4186106 h 5327299"/>
                  <a:gd name="connsiteX138" fmla="*/ 1342242 w 6652473"/>
                  <a:gd name="connsiteY138" fmla="*/ 4144161 h 5327299"/>
                  <a:gd name="connsiteX139" fmla="*/ 1333853 w 6652473"/>
                  <a:gd name="connsiteY139" fmla="*/ 4110605 h 5327299"/>
                  <a:gd name="connsiteX140" fmla="*/ 1325464 w 6652473"/>
                  <a:gd name="connsiteY140" fmla="*/ 4085438 h 5327299"/>
                  <a:gd name="connsiteX141" fmla="*/ 1291908 w 6652473"/>
                  <a:gd name="connsiteY141" fmla="*/ 4035104 h 5327299"/>
                  <a:gd name="connsiteX142" fmla="*/ 1275130 w 6652473"/>
                  <a:gd name="connsiteY142" fmla="*/ 3984770 h 5327299"/>
                  <a:gd name="connsiteX143" fmla="*/ 1224796 w 6652473"/>
                  <a:gd name="connsiteY143" fmla="*/ 3959603 h 5327299"/>
                  <a:gd name="connsiteX144" fmla="*/ 1132517 w 6652473"/>
                  <a:gd name="connsiteY144" fmla="*/ 3934436 h 5327299"/>
                  <a:gd name="connsiteX145" fmla="*/ 1082183 w 6652473"/>
                  <a:gd name="connsiteY145" fmla="*/ 3917658 h 5327299"/>
                  <a:gd name="connsiteX146" fmla="*/ 1082183 w 6652473"/>
                  <a:gd name="connsiteY146" fmla="*/ 3833768 h 5327299"/>
                  <a:gd name="connsiteX147" fmla="*/ 1098961 w 6652473"/>
                  <a:gd name="connsiteY147" fmla="*/ 3783434 h 5327299"/>
                  <a:gd name="connsiteX148" fmla="*/ 1107350 w 6652473"/>
                  <a:gd name="connsiteY148" fmla="*/ 3758267 h 5327299"/>
                  <a:gd name="connsiteX149" fmla="*/ 1082183 w 6652473"/>
                  <a:gd name="connsiteY149" fmla="*/ 3733100 h 5327299"/>
                  <a:gd name="connsiteX150" fmla="*/ 1057016 w 6652473"/>
                  <a:gd name="connsiteY150" fmla="*/ 3716322 h 5327299"/>
                  <a:gd name="connsiteX151" fmla="*/ 1048627 w 6652473"/>
                  <a:gd name="connsiteY151" fmla="*/ 3691155 h 5327299"/>
                  <a:gd name="connsiteX152" fmla="*/ 1031849 w 6652473"/>
                  <a:gd name="connsiteY152" fmla="*/ 3665989 h 5327299"/>
                  <a:gd name="connsiteX153" fmla="*/ 1015071 w 6652473"/>
                  <a:gd name="connsiteY153" fmla="*/ 3447875 h 5327299"/>
                  <a:gd name="connsiteX154" fmla="*/ 998293 w 6652473"/>
                  <a:gd name="connsiteY154" fmla="*/ 3372374 h 5327299"/>
                  <a:gd name="connsiteX155" fmla="*/ 989904 w 6652473"/>
                  <a:gd name="connsiteY155" fmla="*/ 3322040 h 5327299"/>
                  <a:gd name="connsiteX156" fmla="*/ 973126 w 6652473"/>
                  <a:gd name="connsiteY156" fmla="*/ 3263317 h 5327299"/>
                  <a:gd name="connsiteX157" fmla="*/ 981515 w 6652473"/>
                  <a:gd name="connsiteY157" fmla="*/ 3053592 h 5327299"/>
                  <a:gd name="connsiteX158" fmla="*/ 998293 w 6652473"/>
                  <a:gd name="connsiteY158" fmla="*/ 3003258 h 5327299"/>
                  <a:gd name="connsiteX159" fmla="*/ 989904 w 6652473"/>
                  <a:gd name="connsiteY159" fmla="*/ 2952924 h 5327299"/>
                  <a:gd name="connsiteX160" fmla="*/ 964737 w 6652473"/>
                  <a:gd name="connsiteY160" fmla="*/ 2944535 h 5327299"/>
                  <a:gd name="connsiteX161" fmla="*/ 830513 w 6652473"/>
                  <a:gd name="connsiteY161" fmla="*/ 2952924 h 5327299"/>
                  <a:gd name="connsiteX162" fmla="*/ 746623 w 6652473"/>
                  <a:gd name="connsiteY162" fmla="*/ 2944535 h 5327299"/>
                  <a:gd name="connsiteX163" fmla="*/ 729845 w 6652473"/>
                  <a:gd name="connsiteY163" fmla="*/ 2919368 h 5327299"/>
                  <a:gd name="connsiteX164" fmla="*/ 713067 w 6652473"/>
                  <a:gd name="connsiteY164" fmla="*/ 2869034 h 5327299"/>
                  <a:gd name="connsiteX165" fmla="*/ 704678 w 6652473"/>
                  <a:gd name="connsiteY165" fmla="*/ 2843867 h 5327299"/>
                  <a:gd name="connsiteX166" fmla="*/ 654345 w 6652473"/>
                  <a:gd name="connsiteY166" fmla="*/ 2818700 h 5327299"/>
                  <a:gd name="connsiteX167" fmla="*/ 385897 w 6652473"/>
                  <a:gd name="connsiteY167" fmla="*/ 2827089 h 5327299"/>
                  <a:gd name="connsiteX168" fmla="*/ 360730 w 6652473"/>
                  <a:gd name="connsiteY168" fmla="*/ 2835478 h 5327299"/>
                  <a:gd name="connsiteX169" fmla="*/ 327174 w 6652473"/>
                  <a:gd name="connsiteY169" fmla="*/ 2869034 h 5327299"/>
                  <a:gd name="connsiteX170" fmla="*/ 310396 w 6652473"/>
                  <a:gd name="connsiteY170" fmla="*/ 2818700 h 5327299"/>
                  <a:gd name="connsiteX171" fmla="*/ 302007 w 6652473"/>
                  <a:gd name="connsiteY171" fmla="*/ 2793533 h 5327299"/>
                  <a:gd name="connsiteX172" fmla="*/ 243284 w 6652473"/>
                  <a:gd name="connsiteY172" fmla="*/ 2776755 h 5327299"/>
                  <a:gd name="connsiteX173" fmla="*/ 218117 w 6652473"/>
                  <a:gd name="connsiteY173" fmla="*/ 2768366 h 5327299"/>
                  <a:gd name="connsiteX174" fmla="*/ 134227 w 6652473"/>
                  <a:gd name="connsiteY174" fmla="*/ 2759977 h 5327299"/>
                  <a:gd name="connsiteX175" fmla="*/ 92282 w 6652473"/>
                  <a:gd name="connsiteY175" fmla="*/ 2801922 h 5327299"/>
                  <a:gd name="connsiteX176" fmla="*/ 16781 w 6652473"/>
                  <a:gd name="connsiteY176" fmla="*/ 2785144 h 5327299"/>
                  <a:gd name="connsiteX177" fmla="*/ 3 w 6652473"/>
                  <a:gd name="connsiteY177" fmla="*/ 2718033 h 5327299"/>
                  <a:gd name="connsiteX178" fmla="*/ 8392 w 6652473"/>
                  <a:gd name="connsiteY178" fmla="*/ 2659310 h 5327299"/>
                  <a:gd name="connsiteX179" fmla="*/ 33559 w 6652473"/>
                  <a:gd name="connsiteY179" fmla="*/ 2650921 h 5327299"/>
                  <a:gd name="connsiteX180" fmla="*/ 75504 w 6652473"/>
                  <a:gd name="connsiteY180" fmla="*/ 2642532 h 5327299"/>
                  <a:gd name="connsiteX181" fmla="*/ 134227 w 6652473"/>
                  <a:gd name="connsiteY181" fmla="*/ 2625754 h 5327299"/>
                  <a:gd name="connsiteX182" fmla="*/ 142616 w 6652473"/>
                  <a:gd name="connsiteY182" fmla="*/ 2600587 h 5327299"/>
                  <a:gd name="connsiteX183" fmla="*/ 192950 w 6652473"/>
                  <a:gd name="connsiteY183" fmla="*/ 2583809 h 5327299"/>
                  <a:gd name="connsiteX184" fmla="*/ 243284 w 6652473"/>
                  <a:gd name="connsiteY184" fmla="*/ 2608976 h 5327299"/>
                  <a:gd name="connsiteX185" fmla="*/ 268451 w 6652473"/>
                  <a:gd name="connsiteY185" fmla="*/ 2600587 h 5327299"/>
                  <a:gd name="connsiteX186" fmla="*/ 260062 w 6652473"/>
                  <a:gd name="connsiteY186" fmla="*/ 2567031 h 5327299"/>
                  <a:gd name="connsiteX187" fmla="*/ 260062 w 6652473"/>
                  <a:gd name="connsiteY187" fmla="*/ 2491530 h 5327299"/>
                  <a:gd name="connsiteX188" fmla="*/ 285229 w 6652473"/>
                  <a:gd name="connsiteY188" fmla="*/ 2474752 h 5327299"/>
                  <a:gd name="connsiteX189" fmla="*/ 285229 w 6652473"/>
                  <a:gd name="connsiteY189" fmla="*/ 2374084 h 5327299"/>
                  <a:gd name="connsiteX190" fmla="*/ 234895 w 6652473"/>
                  <a:gd name="connsiteY190" fmla="*/ 2365695 h 5327299"/>
                  <a:gd name="connsiteX191" fmla="*/ 218117 w 6652473"/>
                  <a:gd name="connsiteY191" fmla="*/ 2340528 h 5327299"/>
                  <a:gd name="connsiteX192" fmla="*/ 251673 w 6652473"/>
                  <a:gd name="connsiteY192" fmla="*/ 2298583 h 5327299"/>
                  <a:gd name="connsiteX193" fmla="*/ 268451 w 6652473"/>
                  <a:gd name="connsiteY193" fmla="*/ 2248249 h 5327299"/>
                  <a:gd name="connsiteX194" fmla="*/ 293618 w 6652473"/>
                  <a:gd name="connsiteY194" fmla="*/ 2197915 h 5327299"/>
                  <a:gd name="connsiteX195" fmla="*/ 318785 w 6652473"/>
                  <a:gd name="connsiteY195" fmla="*/ 2181137 h 5327299"/>
                  <a:gd name="connsiteX196" fmla="*/ 343952 w 6652473"/>
                  <a:gd name="connsiteY196" fmla="*/ 2172748 h 5327299"/>
                  <a:gd name="connsiteX197" fmla="*/ 411064 w 6652473"/>
                  <a:gd name="connsiteY197" fmla="*/ 2155970 h 5327299"/>
                  <a:gd name="connsiteX198" fmla="*/ 436231 w 6652473"/>
                  <a:gd name="connsiteY198" fmla="*/ 2072080 h 5327299"/>
                  <a:gd name="connsiteX199" fmla="*/ 461398 w 6652473"/>
                  <a:gd name="connsiteY199" fmla="*/ 2063691 h 5327299"/>
                  <a:gd name="connsiteX200" fmla="*/ 478176 w 6652473"/>
                  <a:gd name="connsiteY200" fmla="*/ 1904300 h 5327299"/>
                  <a:gd name="connsiteX201" fmla="*/ 486565 w 6652473"/>
                  <a:gd name="connsiteY201" fmla="*/ 1879133 h 5327299"/>
                  <a:gd name="connsiteX202" fmla="*/ 520121 w 6652473"/>
                  <a:gd name="connsiteY202" fmla="*/ 1828800 h 5327299"/>
                  <a:gd name="connsiteX203" fmla="*/ 528510 w 6652473"/>
                  <a:gd name="connsiteY203" fmla="*/ 1803633 h 5327299"/>
                  <a:gd name="connsiteX204" fmla="*/ 578844 w 6652473"/>
                  <a:gd name="connsiteY204" fmla="*/ 1778466 h 5327299"/>
                  <a:gd name="connsiteX205" fmla="*/ 713067 w 6652473"/>
                  <a:gd name="connsiteY205" fmla="*/ 1786855 h 5327299"/>
                  <a:gd name="connsiteX206" fmla="*/ 763401 w 6652473"/>
                  <a:gd name="connsiteY206" fmla="*/ 1828800 h 5327299"/>
                  <a:gd name="connsiteX207" fmla="*/ 788568 w 6652473"/>
                  <a:gd name="connsiteY207" fmla="*/ 1837189 h 5327299"/>
                  <a:gd name="connsiteX208" fmla="*/ 847291 w 6652473"/>
                  <a:gd name="connsiteY208" fmla="*/ 1803633 h 5327299"/>
                  <a:gd name="connsiteX209" fmla="*/ 822124 w 6652473"/>
                  <a:gd name="connsiteY209" fmla="*/ 1786855 h 5327299"/>
                  <a:gd name="connsiteX210" fmla="*/ 830513 w 6652473"/>
                  <a:gd name="connsiteY210" fmla="*/ 1736521 h 5327299"/>
                  <a:gd name="connsiteX211" fmla="*/ 855680 w 6652473"/>
                  <a:gd name="connsiteY211" fmla="*/ 1728132 h 5327299"/>
                  <a:gd name="connsiteX212" fmla="*/ 906014 w 6652473"/>
                  <a:gd name="connsiteY212" fmla="*/ 1694576 h 5327299"/>
                  <a:gd name="connsiteX213" fmla="*/ 931181 w 6652473"/>
                  <a:gd name="connsiteY213" fmla="*/ 1677798 h 5327299"/>
                  <a:gd name="connsiteX214" fmla="*/ 989904 w 6652473"/>
                  <a:gd name="connsiteY214" fmla="*/ 1661020 h 5327299"/>
                  <a:gd name="connsiteX215" fmla="*/ 1065405 w 6652473"/>
                  <a:gd name="connsiteY215" fmla="*/ 1635853 h 5327299"/>
                  <a:gd name="connsiteX216" fmla="*/ 1090572 w 6652473"/>
                  <a:gd name="connsiteY216" fmla="*/ 1627464 h 5327299"/>
                  <a:gd name="connsiteX217" fmla="*/ 1140906 w 6652473"/>
                  <a:gd name="connsiteY217" fmla="*/ 1619075 h 5327299"/>
                  <a:gd name="connsiteX218" fmla="*/ 1166073 w 6652473"/>
                  <a:gd name="connsiteY218" fmla="*/ 1568741 h 5327299"/>
                  <a:gd name="connsiteX219" fmla="*/ 1174462 w 6652473"/>
                  <a:gd name="connsiteY219" fmla="*/ 1543574 h 5327299"/>
                  <a:gd name="connsiteX220" fmla="*/ 1208018 w 6652473"/>
                  <a:gd name="connsiteY220" fmla="*/ 1526796 h 5327299"/>
                  <a:gd name="connsiteX221" fmla="*/ 1241574 w 6652473"/>
                  <a:gd name="connsiteY221" fmla="*/ 1451295 h 5327299"/>
                  <a:gd name="connsiteX222" fmla="*/ 1258352 w 6652473"/>
                  <a:gd name="connsiteY222" fmla="*/ 1417739 h 5327299"/>
                  <a:gd name="connsiteX223" fmla="*/ 1275130 w 6652473"/>
                  <a:gd name="connsiteY223" fmla="*/ 1392572 h 5327299"/>
                  <a:gd name="connsiteX224" fmla="*/ 1283519 w 6652473"/>
                  <a:gd name="connsiteY224" fmla="*/ 1367405 h 5327299"/>
                  <a:gd name="connsiteX225" fmla="*/ 1300297 w 6652473"/>
                  <a:gd name="connsiteY225" fmla="*/ 1342238 h 5327299"/>
                  <a:gd name="connsiteX226" fmla="*/ 1317075 w 6652473"/>
                  <a:gd name="connsiteY226" fmla="*/ 1291904 h 5327299"/>
                  <a:gd name="connsiteX227" fmla="*/ 1333853 w 6652473"/>
                  <a:gd name="connsiteY227" fmla="*/ 1266737 h 5327299"/>
                  <a:gd name="connsiteX228" fmla="*/ 1342242 w 6652473"/>
                  <a:gd name="connsiteY228" fmla="*/ 1241570 h 5327299"/>
                  <a:gd name="connsiteX229" fmla="*/ 1392576 w 6652473"/>
                  <a:gd name="connsiteY229" fmla="*/ 1208014 h 5327299"/>
                  <a:gd name="connsiteX230" fmla="*/ 1409354 w 6652473"/>
                  <a:gd name="connsiteY230" fmla="*/ 1157680 h 5327299"/>
                  <a:gd name="connsiteX231" fmla="*/ 1417743 w 6652473"/>
                  <a:gd name="connsiteY231" fmla="*/ 1057012 h 5327299"/>
                  <a:gd name="connsiteX232" fmla="*/ 1468077 w 6652473"/>
                  <a:gd name="connsiteY232" fmla="*/ 1031845 h 5327299"/>
                  <a:gd name="connsiteX233" fmla="*/ 1526800 w 6652473"/>
                  <a:gd name="connsiteY233" fmla="*/ 1057012 h 5327299"/>
                  <a:gd name="connsiteX234" fmla="*/ 1551967 w 6652473"/>
                  <a:gd name="connsiteY234" fmla="*/ 1065401 h 5327299"/>
                  <a:gd name="connsiteX235" fmla="*/ 1619078 w 6652473"/>
                  <a:gd name="connsiteY235" fmla="*/ 1090568 h 5327299"/>
                  <a:gd name="connsiteX236" fmla="*/ 1652634 w 6652473"/>
                  <a:gd name="connsiteY236" fmla="*/ 1140902 h 5327299"/>
                  <a:gd name="connsiteX237" fmla="*/ 1702968 w 6652473"/>
                  <a:gd name="connsiteY237" fmla="*/ 1157680 h 5327299"/>
                  <a:gd name="connsiteX238" fmla="*/ 1728135 w 6652473"/>
                  <a:gd name="connsiteY238" fmla="*/ 1149291 h 5327299"/>
                  <a:gd name="connsiteX239" fmla="*/ 1736524 w 6652473"/>
                  <a:gd name="connsiteY239" fmla="*/ 1124124 h 5327299"/>
                  <a:gd name="connsiteX240" fmla="*/ 1828803 w 6652473"/>
                  <a:gd name="connsiteY240" fmla="*/ 1115735 h 5327299"/>
                  <a:gd name="connsiteX241" fmla="*/ 1828803 w 6652473"/>
                  <a:gd name="connsiteY241" fmla="*/ 1065401 h 5327299"/>
                  <a:gd name="connsiteX242" fmla="*/ 1803636 w 6652473"/>
                  <a:gd name="connsiteY242" fmla="*/ 1057012 h 5327299"/>
                  <a:gd name="connsiteX243" fmla="*/ 1786858 w 6652473"/>
                  <a:gd name="connsiteY243" fmla="*/ 1006678 h 5327299"/>
                  <a:gd name="connsiteX244" fmla="*/ 1778469 w 6652473"/>
                  <a:gd name="connsiteY244" fmla="*/ 981511 h 5327299"/>
                  <a:gd name="connsiteX245" fmla="*/ 1820414 w 6652473"/>
                  <a:gd name="connsiteY245" fmla="*/ 947955 h 5327299"/>
                  <a:gd name="connsiteX246" fmla="*/ 1870748 w 6652473"/>
                  <a:gd name="connsiteY246" fmla="*/ 914400 h 5327299"/>
                  <a:gd name="connsiteX247" fmla="*/ 1895915 w 6652473"/>
                  <a:gd name="connsiteY247" fmla="*/ 897622 h 5327299"/>
                  <a:gd name="connsiteX248" fmla="*/ 1921082 w 6652473"/>
                  <a:gd name="connsiteY248" fmla="*/ 889233 h 5327299"/>
                  <a:gd name="connsiteX249" fmla="*/ 1971416 w 6652473"/>
                  <a:gd name="connsiteY249" fmla="*/ 855677 h 5327299"/>
                  <a:gd name="connsiteX250" fmla="*/ 1979805 w 6652473"/>
                  <a:gd name="connsiteY250" fmla="*/ 830510 h 5327299"/>
                  <a:gd name="connsiteX251" fmla="*/ 2004972 w 6652473"/>
                  <a:gd name="connsiteY251" fmla="*/ 822121 h 5327299"/>
                  <a:gd name="connsiteX252" fmla="*/ 2030139 w 6652473"/>
                  <a:gd name="connsiteY252" fmla="*/ 805343 h 5327299"/>
                  <a:gd name="connsiteX253" fmla="*/ 2021750 w 6652473"/>
                  <a:gd name="connsiteY253" fmla="*/ 755009 h 5327299"/>
                  <a:gd name="connsiteX254" fmla="*/ 1996583 w 6652473"/>
                  <a:gd name="connsiteY254" fmla="*/ 738231 h 5327299"/>
                  <a:gd name="connsiteX255" fmla="*/ 2038528 w 6652473"/>
                  <a:gd name="connsiteY255" fmla="*/ 654341 h 5327299"/>
                  <a:gd name="connsiteX256" fmla="*/ 2063695 w 6652473"/>
                  <a:gd name="connsiteY256" fmla="*/ 645952 h 5327299"/>
                  <a:gd name="connsiteX257" fmla="*/ 2155974 w 6652473"/>
                  <a:gd name="connsiteY257" fmla="*/ 629174 h 5327299"/>
                  <a:gd name="connsiteX258" fmla="*/ 2206308 w 6652473"/>
                  <a:gd name="connsiteY258" fmla="*/ 612396 h 5327299"/>
                  <a:gd name="connsiteX259" fmla="*/ 2231475 w 6652473"/>
                  <a:gd name="connsiteY259" fmla="*/ 595618 h 5327299"/>
                  <a:gd name="connsiteX260" fmla="*/ 2273420 w 6652473"/>
                  <a:gd name="connsiteY260" fmla="*/ 545284 h 5327299"/>
                  <a:gd name="connsiteX261" fmla="*/ 2306976 w 6652473"/>
                  <a:gd name="connsiteY261" fmla="*/ 494950 h 5327299"/>
                  <a:gd name="connsiteX262" fmla="*/ 2323754 w 6652473"/>
                  <a:gd name="connsiteY262" fmla="*/ 469783 h 5327299"/>
                  <a:gd name="connsiteX263" fmla="*/ 2340532 w 6652473"/>
                  <a:gd name="connsiteY263" fmla="*/ 444616 h 5327299"/>
                  <a:gd name="connsiteX264" fmla="*/ 2348921 w 6652473"/>
                  <a:gd name="connsiteY264" fmla="*/ 419449 h 5327299"/>
                  <a:gd name="connsiteX265" fmla="*/ 2340532 w 6652473"/>
                  <a:gd name="connsiteY265" fmla="*/ 268447 h 5327299"/>
                  <a:gd name="connsiteX266" fmla="*/ 2306976 w 6652473"/>
                  <a:gd name="connsiteY266" fmla="*/ 218113 h 5327299"/>
                  <a:gd name="connsiteX267" fmla="*/ 2298587 w 6652473"/>
                  <a:gd name="connsiteY267" fmla="*/ 125834 h 5327299"/>
                  <a:gd name="connsiteX268" fmla="*/ 2315365 w 6652473"/>
                  <a:gd name="connsiteY268" fmla="*/ 100667 h 5327299"/>
                  <a:gd name="connsiteX269" fmla="*/ 2390866 w 6652473"/>
                  <a:gd name="connsiteY269" fmla="*/ 58722 h 5327299"/>
                  <a:gd name="connsiteX270" fmla="*/ 2407644 w 6652473"/>
                  <a:gd name="connsiteY270" fmla="*/ 33555 h 5327299"/>
                  <a:gd name="connsiteX271" fmla="*/ 2483145 w 6652473"/>
                  <a:gd name="connsiteY271" fmla="*/ 16777 h 5327299"/>
                  <a:gd name="connsiteX272" fmla="*/ 2676091 w 6652473"/>
                  <a:gd name="connsiteY272" fmla="*/ 0 h 5327299"/>
                  <a:gd name="connsiteX273" fmla="*/ 2726425 w 6652473"/>
                  <a:gd name="connsiteY273" fmla="*/ 16777 h 5327299"/>
                  <a:gd name="connsiteX274" fmla="*/ 2801926 w 6652473"/>
                  <a:gd name="connsiteY274" fmla="*/ 33555 h 5327299"/>
                  <a:gd name="connsiteX275" fmla="*/ 2843871 w 6652473"/>
                  <a:gd name="connsiteY275" fmla="*/ 25166 h 5327299"/>
                  <a:gd name="connsiteX276" fmla="*/ 2869038 w 6652473"/>
                  <a:gd name="connsiteY276" fmla="*/ 16777 h 5327299"/>
                  <a:gd name="connsiteX277" fmla="*/ 3003262 w 6652473"/>
                  <a:gd name="connsiteY277" fmla="*/ 25166 h 5327299"/>
                  <a:gd name="connsiteX278" fmla="*/ 3028429 w 6652473"/>
                  <a:gd name="connsiteY278" fmla="*/ 50333 h 5327299"/>
                  <a:gd name="connsiteX279" fmla="*/ 3036818 w 6652473"/>
                  <a:gd name="connsiteY279" fmla="*/ 75500 h 5327299"/>
                  <a:gd name="connsiteX280" fmla="*/ 3053596 w 6652473"/>
                  <a:gd name="connsiteY280" fmla="*/ 100667 h 5327299"/>
                  <a:gd name="connsiteX281" fmla="*/ 3087152 w 6652473"/>
                  <a:gd name="connsiteY281" fmla="*/ 176168 h 5327299"/>
                  <a:gd name="connsiteX282" fmla="*/ 3095541 w 6652473"/>
                  <a:gd name="connsiteY282" fmla="*/ 218113 h 5327299"/>
                  <a:gd name="connsiteX283" fmla="*/ 3171042 w 6652473"/>
                  <a:gd name="connsiteY283" fmla="*/ 243280 h 5327299"/>
                  <a:gd name="connsiteX284" fmla="*/ 3221376 w 6652473"/>
                  <a:gd name="connsiteY284" fmla="*/ 276836 h 5327299"/>
                  <a:gd name="connsiteX285" fmla="*/ 3238154 w 6652473"/>
                  <a:gd name="connsiteY285" fmla="*/ 302003 h 5327299"/>
                  <a:gd name="connsiteX286" fmla="*/ 3288488 w 6652473"/>
                  <a:gd name="connsiteY286" fmla="*/ 335559 h 5327299"/>
                  <a:gd name="connsiteX287" fmla="*/ 3330433 w 6652473"/>
                  <a:gd name="connsiteY287" fmla="*/ 327170 h 5327299"/>
                  <a:gd name="connsiteX288" fmla="*/ 3355600 w 6652473"/>
                  <a:gd name="connsiteY288" fmla="*/ 318781 h 5327299"/>
                  <a:gd name="connsiteX289" fmla="*/ 3372378 w 6652473"/>
                  <a:gd name="connsiteY289" fmla="*/ 343948 h 5327299"/>
                  <a:gd name="connsiteX290" fmla="*/ 3431101 w 6652473"/>
                  <a:gd name="connsiteY290" fmla="*/ 369115 h 5327299"/>
                  <a:gd name="connsiteX291" fmla="*/ 3447878 w 6652473"/>
                  <a:gd name="connsiteY291" fmla="*/ 394282 h 5327299"/>
                  <a:gd name="connsiteX292" fmla="*/ 3573713 w 6652473"/>
                  <a:gd name="connsiteY292" fmla="*/ 436227 h 5327299"/>
                  <a:gd name="connsiteX293" fmla="*/ 3624047 w 6652473"/>
                  <a:gd name="connsiteY293" fmla="*/ 453005 h 5327299"/>
                  <a:gd name="connsiteX294" fmla="*/ 3707937 w 6652473"/>
                  <a:gd name="connsiteY294" fmla="*/ 469783 h 5327299"/>
                  <a:gd name="connsiteX295" fmla="*/ 3733104 w 6652473"/>
                  <a:gd name="connsiteY295" fmla="*/ 486561 h 5327299"/>
                  <a:gd name="connsiteX296" fmla="*/ 3791827 w 6652473"/>
                  <a:gd name="connsiteY296" fmla="*/ 503339 h 5327299"/>
                  <a:gd name="connsiteX297" fmla="*/ 3816994 w 6652473"/>
                  <a:gd name="connsiteY297" fmla="*/ 511728 h 5327299"/>
                  <a:gd name="connsiteX298" fmla="*/ 3867328 w 6652473"/>
                  <a:gd name="connsiteY298" fmla="*/ 486561 h 5327299"/>
                  <a:gd name="connsiteX299" fmla="*/ 3926051 w 6652473"/>
                  <a:gd name="connsiteY299" fmla="*/ 461394 h 5327299"/>
                  <a:gd name="connsiteX300" fmla="*/ 4060275 w 6652473"/>
                  <a:gd name="connsiteY300" fmla="*/ 494950 h 5327299"/>
                  <a:gd name="connsiteX301" fmla="*/ 4068664 w 6652473"/>
                  <a:gd name="connsiteY301" fmla="*/ 545284 h 5327299"/>
                  <a:gd name="connsiteX302" fmla="*/ 4118998 w 6652473"/>
                  <a:gd name="connsiteY302" fmla="*/ 562062 h 5327299"/>
                  <a:gd name="connsiteX303" fmla="*/ 4169332 w 6652473"/>
                  <a:gd name="connsiteY303" fmla="*/ 587229 h 5327299"/>
                  <a:gd name="connsiteX304" fmla="*/ 4194499 w 6652473"/>
                  <a:gd name="connsiteY304" fmla="*/ 595618 h 5327299"/>
                  <a:gd name="connsiteX305" fmla="*/ 4270000 w 6652473"/>
                  <a:gd name="connsiteY305" fmla="*/ 612396 h 5327299"/>
                  <a:gd name="connsiteX306" fmla="*/ 4320334 w 6652473"/>
                  <a:gd name="connsiteY306" fmla="*/ 654341 h 5327299"/>
                  <a:gd name="connsiteX307" fmla="*/ 4337112 w 6652473"/>
                  <a:gd name="connsiteY307" fmla="*/ 679508 h 5327299"/>
                  <a:gd name="connsiteX308" fmla="*/ 4362278 w 6652473"/>
                  <a:gd name="connsiteY308" fmla="*/ 687897 h 5327299"/>
                  <a:gd name="connsiteX309" fmla="*/ 4421001 w 6652473"/>
                  <a:gd name="connsiteY309" fmla="*/ 696286 h 5327299"/>
                  <a:gd name="connsiteX310" fmla="*/ 4471335 w 6652473"/>
                  <a:gd name="connsiteY310" fmla="*/ 721453 h 5327299"/>
                  <a:gd name="connsiteX311" fmla="*/ 4504891 w 6652473"/>
                  <a:gd name="connsiteY311" fmla="*/ 738231 h 5327299"/>
                  <a:gd name="connsiteX312" fmla="*/ 4588781 w 6652473"/>
                  <a:gd name="connsiteY312" fmla="*/ 763398 h 5327299"/>
                  <a:gd name="connsiteX313" fmla="*/ 4664282 w 6652473"/>
                  <a:gd name="connsiteY313" fmla="*/ 788565 h 5327299"/>
                  <a:gd name="connsiteX314" fmla="*/ 4706227 w 6652473"/>
                  <a:gd name="connsiteY314" fmla="*/ 805343 h 5327299"/>
                  <a:gd name="connsiteX315" fmla="*/ 4773339 w 6652473"/>
                  <a:gd name="connsiteY315" fmla="*/ 813732 h 5327299"/>
                  <a:gd name="connsiteX316" fmla="*/ 4857229 w 6652473"/>
                  <a:gd name="connsiteY316" fmla="*/ 830510 h 5327299"/>
                  <a:gd name="connsiteX317" fmla="*/ 4957897 w 6652473"/>
                  <a:gd name="connsiteY317" fmla="*/ 847288 h 5327299"/>
                  <a:gd name="connsiteX318" fmla="*/ 5025009 w 6652473"/>
                  <a:gd name="connsiteY318" fmla="*/ 872455 h 5327299"/>
                  <a:gd name="connsiteX319" fmla="*/ 5058565 w 6652473"/>
                  <a:gd name="connsiteY319" fmla="*/ 889233 h 5327299"/>
                  <a:gd name="connsiteX320" fmla="*/ 5134066 w 6652473"/>
                  <a:gd name="connsiteY320" fmla="*/ 906011 h 5327299"/>
                  <a:gd name="connsiteX321" fmla="*/ 5159233 w 6652473"/>
                  <a:gd name="connsiteY321" fmla="*/ 914400 h 5327299"/>
                  <a:gd name="connsiteX322" fmla="*/ 5192789 w 6652473"/>
                  <a:gd name="connsiteY322" fmla="*/ 922789 h 5327299"/>
                  <a:gd name="connsiteX323" fmla="*/ 5217956 w 6652473"/>
                  <a:gd name="connsiteY323" fmla="*/ 931177 h 5327299"/>
                  <a:gd name="connsiteX324" fmla="*/ 5259901 w 6652473"/>
                  <a:gd name="connsiteY324" fmla="*/ 939566 h 5327299"/>
                  <a:gd name="connsiteX325" fmla="*/ 5293456 w 6652473"/>
                  <a:gd name="connsiteY325" fmla="*/ 956344 h 5327299"/>
                  <a:gd name="connsiteX326" fmla="*/ 5343790 w 6652473"/>
                  <a:gd name="connsiteY326" fmla="*/ 973122 h 5327299"/>
                  <a:gd name="connsiteX327" fmla="*/ 5368957 w 6652473"/>
                  <a:gd name="connsiteY327" fmla="*/ 981511 h 5327299"/>
                  <a:gd name="connsiteX328" fmla="*/ 5402513 w 6652473"/>
                  <a:gd name="connsiteY328" fmla="*/ 998289 h 5327299"/>
                  <a:gd name="connsiteX329" fmla="*/ 5410902 w 6652473"/>
                  <a:gd name="connsiteY329" fmla="*/ 1031845 h 5327299"/>
                  <a:gd name="connsiteX330" fmla="*/ 5419291 w 6652473"/>
                  <a:gd name="connsiteY330" fmla="*/ 1090568 h 5327299"/>
                  <a:gd name="connsiteX331" fmla="*/ 5461236 w 6652473"/>
                  <a:gd name="connsiteY331" fmla="*/ 1124124 h 5327299"/>
                  <a:gd name="connsiteX332" fmla="*/ 5486403 w 6652473"/>
                  <a:gd name="connsiteY332" fmla="*/ 1140902 h 5327299"/>
                  <a:gd name="connsiteX333" fmla="*/ 5536737 w 6652473"/>
                  <a:gd name="connsiteY333" fmla="*/ 1149291 h 5327299"/>
                  <a:gd name="connsiteX334" fmla="*/ 5561904 w 6652473"/>
                  <a:gd name="connsiteY334" fmla="*/ 1157680 h 5327299"/>
                  <a:gd name="connsiteX335" fmla="*/ 5578682 w 6652473"/>
                  <a:gd name="connsiteY335" fmla="*/ 1182847 h 5327299"/>
                  <a:gd name="connsiteX336" fmla="*/ 5587071 w 6652473"/>
                  <a:gd name="connsiteY336" fmla="*/ 1208014 h 5327299"/>
                  <a:gd name="connsiteX337" fmla="*/ 5637405 w 6652473"/>
                  <a:gd name="connsiteY337" fmla="*/ 1233181 h 5327299"/>
                  <a:gd name="connsiteX338" fmla="*/ 5704517 w 6652473"/>
                  <a:gd name="connsiteY338" fmla="*/ 1275126 h 5327299"/>
                  <a:gd name="connsiteX339" fmla="*/ 5780018 w 6652473"/>
                  <a:gd name="connsiteY339" fmla="*/ 1300293 h 5327299"/>
                  <a:gd name="connsiteX340" fmla="*/ 5813574 w 6652473"/>
                  <a:gd name="connsiteY340" fmla="*/ 1367405 h 5327299"/>
                  <a:gd name="connsiteX341" fmla="*/ 5838741 w 6652473"/>
                  <a:gd name="connsiteY341" fmla="*/ 1384183 h 5327299"/>
                  <a:gd name="connsiteX342" fmla="*/ 5880686 w 6652473"/>
                  <a:gd name="connsiteY342" fmla="*/ 1434517 h 5327299"/>
                  <a:gd name="connsiteX343" fmla="*/ 5897464 w 6652473"/>
                  <a:gd name="connsiteY343" fmla="*/ 1459684 h 5327299"/>
                  <a:gd name="connsiteX344" fmla="*/ 5905853 w 6652473"/>
                  <a:gd name="connsiteY344" fmla="*/ 1484851 h 5327299"/>
                  <a:gd name="connsiteX345" fmla="*/ 5931020 w 6652473"/>
                  <a:gd name="connsiteY345" fmla="*/ 1501629 h 5327299"/>
                  <a:gd name="connsiteX346" fmla="*/ 5939409 w 6652473"/>
                  <a:gd name="connsiteY346" fmla="*/ 1526796 h 5327299"/>
                  <a:gd name="connsiteX347" fmla="*/ 5998132 w 6652473"/>
                  <a:gd name="connsiteY347" fmla="*/ 1510018 h 5327299"/>
                  <a:gd name="connsiteX348" fmla="*/ 6082022 w 6652473"/>
                  <a:gd name="connsiteY348" fmla="*/ 1518407 h 5327299"/>
                  <a:gd name="connsiteX349" fmla="*/ 6107189 w 6652473"/>
                  <a:gd name="connsiteY349" fmla="*/ 1526796 h 5327299"/>
                  <a:gd name="connsiteX350" fmla="*/ 6157523 w 6652473"/>
                  <a:gd name="connsiteY350" fmla="*/ 1560352 h 5327299"/>
                  <a:gd name="connsiteX351" fmla="*/ 6224634 w 6652473"/>
                  <a:gd name="connsiteY351" fmla="*/ 1602297 h 5327299"/>
                  <a:gd name="connsiteX352" fmla="*/ 6274968 w 6652473"/>
                  <a:gd name="connsiteY352" fmla="*/ 1619075 h 5327299"/>
                  <a:gd name="connsiteX353" fmla="*/ 6308524 w 6652473"/>
                  <a:gd name="connsiteY353" fmla="*/ 1644242 h 5327299"/>
                  <a:gd name="connsiteX354" fmla="*/ 6367247 w 6652473"/>
                  <a:gd name="connsiteY354" fmla="*/ 1669409 h 5327299"/>
                  <a:gd name="connsiteX355" fmla="*/ 6417581 w 6652473"/>
                  <a:gd name="connsiteY355" fmla="*/ 1702965 h 5327299"/>
                  <a:gd name="connsiteX356" fmla="*/ 6467915 w 6652473"/>
                  <a:gd name="connsiteY356" fmla="*/ 1736521 h 5327299"/>
                  <a:gd name="connsiteX357" fmla="*/ 6535027 w 6652473"/>
                  <a:gd name="connsiteY357" fmla="*/ 1795244 h 5327299"/>
                  <a:gd name="connsiteX358" fmla="*/ 6576972 w 6652473"/>
                  <a:gd name="connsiteY358" fmla="*/ 1820411 h 5327299"/>
                  <a:gd name="connsiteX359" fmla="*/ 6602139 w 6652473"/>
                  <a:gd name="connsiteY359" fmla="*/ 1837189 h 5327299"/>
                  <a:gd name="connsiteX360" fmla="*/ 6560194 w 6652473"/>
                  <a:gd name="connsiteY360" fmla="*/ 1904300 h 5327299"/>
                  <a:gd name="connsiteX361" fmla="*/ 6551805 w 6652473"/>
                  <a:gd name="connsiteY361" fmla="*/ 1929467 h 5327299"/>
                  <a:gd name="connsiteX362" fmla="*/ 6535027 w 6652473"/>
                  <a:gd name="connsiteY362" fmla="*/ 2063691 h 5327299"/>
                  <a:gd name="connsiteX363" fmla="*/ 6543416 w 6652473"/>
                  <a:gd name="connsiteY363" fmla="*/ 2088858 h 5327299"/>
                  <a:gd name="connsiteX364" fmla="*/ 6576972 w 6652473"/>
                  <a:gd name="connsiteY364" fmla="*/ 2105636 h 5327299"/>
                  <a:gd name="connsiteX365" fmla="*/ 6602139 w 6652473"/>
                  <a:gd name="connsiteY365" fmla="*/ 2122414 h 5327299"/>
                  <a:gd name="connsiteX366" fmla="*/ 6644084 w 6652473"/>
                  <a:gd name="connsiteY366" fmla="*/ 2172748 h 5327299"/>
                  <a:gd name="connsiteX367" fmla="*/ 6652473 w 6652473"/>
                  <a:gd name="connsiteY367" fmla="*/ 2197915 h 5327299"/>
                  <a:gd name="connsiteX368" fmla="*/ 6618917 w 6652473"/>
                  <a:gd name="connsiteY368" fmla="*/ 2231471 h 5327299"/>
                  <a:gd name="connsiteX369" fmla="*/ 6610528 w 6652473"/>
                  <a:gd name="connsiteY369" fmla="*/ 2256638 h 5327299"/>
                  <a:gd name="connsiteX370" fmla="*/ 6618917 w 6652473"/>
                  <a:gd name="connsiteY370" fmla="*/ 2306972 h 5327299"/>
                  <a:gd name="connsiteX371" fmla="*/ 6593750 w 6652473"/>
                  <a:gd name="connsiteY371" fmla="*/ 2315361 h 5327299"/>
                  <a:gd name="connsiteX372" fmla="*/ 6535027 w 6652473"/>
                  <a:gd name="connsiteY372" fmla="*/ 2332139 h 5327299"/>
                  <a:gd name="connsiteX373" fmla="*/ 6509860 w 6652473"/>
                  <a:gd name="connsiteY373" fmla="*/ 2348917 h 5327299"/>
                  <a:gd name="connsiteX374" fmla="*/ 6484693 w 6652473"/>
                  <a:gd name="connsiteY374" fmla="*/ 2357306 h 5327299"/>
                  <a:gd name="connsiteX375" fmla="*/ 6459526 w 6652473"/>
                  <a:gd name="connsiteY375" fmla="*/ 2374084 h 5327299"/>
                  <a:gd name="connsiteX376" fmla="*/ 6409192 w 6652473"/>
                  <a:gd name="connsiteY376" fmla="*/ 2399251 h 5327299"/>
                  <a:gd name="connsiteX377" fmla="*/ 6367247 w 6652473"/>
                  <a:gd name="connsiteY377" fmla="*/ 2441196 h 5327299"/>
                  <a:gd name="connsiteX378" fmla="*/ 6325302 w 6652473"/>
                  <a:gd name="connsiteY378" fmla="*/ 2483141 h 5327299"/>
                  <a:gd name="connsiteX379" fmla="*/ 6216245 w 6652473"/>
                  <a:gd name="connsiteY379" fmla="*/ 2499919 h 5327299"/>
                  <a:gd name="connsiteX380" fmla="*/ 6191078 w 6652473"/>
                  <a:gd name="connsiteY380" fmla="*/ 2483141 h 5327299"/>
                  <a:gd name="connsiteX381" fmla="*/ 6123967 w 6652473"/>
                  <a:gd name="connsiteY381" fmla="*/ 2449585 h 5327299"/>
                  <a:gd name="connsiteX382" fmla="*/ 6048466 w 6652473"/>
                  <a:gd name="connsiteY382" fmla="*/ 2424418 h 5327299"/>
                  <a:gd name="connsiteX383" fmla="*/ 6023299 w 6652473"/>
                  <a:gd name="connsiteY383" fmla="*/ 2416029 h 5327299"/>
                  <a:gd name="connsiteX384" fmla="*/ 5989743 w 6652473"/>
                  <a:gd name="connsiteY384" fmla="*/ 2407640 h 5327299"/>
                  <a:gd name="connsiteX385" fmla="*/ 5947798 w 6652473"/>
                  <a:gd name="connsiteY385" fmla="*/ 2416029 h 5327299"/>
                  <a:gd name="connsiteX386" fmla="*/ 5981354 w 6652473"/>
                  <a:gd name="connsiteY386" fmla="*/ 2491530 h 5327299"/>
                  <a:gd name="connsiteX387" fmla="*/ 5998132 w 6652473"/>
                  <a:gd name="connsiteY387" fmla="*/ 2541864 h 5327299"/>
                  <a:gd name="connsiteX388" fmla="*/ 6023299 w 6652473"/>
                  <a:gd name="connsiteY388" fmla="*/ 2567031 h 5327299"/>
                  <a:gd name="connsiteX389" fmla="*/ 6048466 w 6652473"/>
                  <a:gd name="connsiteY389" fmla="*/ 2625754 h 5327299"/>
                  <a:gd name="connsiteX390" fmla="*/ 6014910 w 6652473"/>
                  <a:gd name="connsiteY390" fmla="*/ 2734811 h 5327299"/>
                  <a:gd name="connsiteX391" fmla="*/ 5956187 w 6652473"/>
                  <a:gd name="connsiteY391" fmla="*/ 2726422 h 5327299"/>
                  <a:gd name="connsiteX392" fmla="*/ 5922631 w 6652473"/>
                  <a:gd name="connsiteY392" fmla="*/ 2734811 h 5327299"/>
                  <a:gd name="connsiteX393" fmla="*/ 5889075 w 6652473"/>
                  <a:gd name="connsiteY393" fmla="*/ 2751589 h 5327299"/>
                  <a:gd name="connsiteX394" fmla="*/ 5863908 w 6652473"/>
                  <a:gd name="connsiteY394" fmla="*/ 2759977 h 5327299"/>
                  <a:gd name="connsiteX395" fmla="*/ 5838741 w 6652473"/>
                  <a:gd name="connsiteY395" fmla="*/ 2776755 h 5327299"/>
                  <a:gd name="connsiteX396" fmla="*/ 5796796 w 6652473"/>
                  <a:gd name="connsiteY396" fmla="*/ 2793533 h 5327299"/>
                  <a:gd name="connsiteX397" fmla="*/ 5788407 w 6652473"/>
                  <a:gd name="connsiteY397" fmla="*/ 2818700 h 5327299"/>
                  <a:gd name="connsiteX398" fmla="*/ 5763240 w 6652473"/>
                  <a:gd name="connsiteY398" fmla="*/ 2835478 h 5327299"/>
                  <a:gd name="connsiteX399" fmla="*/ 5738073 w 6652473"/>
                  <a:gd name="connsiteY399" fmla="*/ 2860645 h 5327299"/>
                  <a:gd name="connsiteX400" fmla="*/ 5712906 w 6652473"/>
                  <a:gd name="connsiteY400" fmla="*/ 2869034 h 5327299"/>
                  <a:gd name="connsiteX401" fmla="*/ 5620627 w 6652473"/>
                  <a:gd name="connsiteY401" fmla="*/ 2877423 h 5327299"/>
                  <a:gd name="connsiteX402" fmla="*/ 5595460 w 6652473"/>
                  <a:gd name="connsiteY402" fmla="*/ 2894201 h 5327299"/>
                  <a:gd name="connsiteX403" fmla="*/ 5570293 w 6652473"/>
                  <a:gd name="connsiteY403" fmla="*/ 2902590 h 5327299"/>
                  <a:gd name="connsiteX404" fmla="*/ 5553515 w 6652473"/>
                  <a:gd name="connsiteY404" fmla="*/ 2927757 h 5327299"/>
                  <a:gd name="connsiteX405" fmla="*/ 5570293 w 6652473"/>
                  <a:gd name="connsiteY405" fmla="*/ 2986480 h 5327299"/>
                  <a:gd name="connsiteX406" fmla="*/ 5587071 w 6652473"/>
                  <a:gd name="connsiteY406" fmla="*/ 3011647 h 5327299"/>
                  <a:gd name="connsiteX407" fmla="*/ 5603849 w 6652473"/>
                  <a:gd name="connsiteY407" fmla="*/ 3061981 h 5327299"/>
                  <a:gd name="connsiteX408" fmla="*/ 5612238 w 6652473"/>
                  <a:gd name="connsiteY408" fmla="*/ 3137482 h 5327299"/>
                  <a:gd name="connsiteX409" fmla="*/ 5637405 w 6652473"/>
                  <a:gd name="connsiteY409" fmla="*/ 3154260 h 5327299"/>
                  <a:gd name="connsiteX410" fmla="*/ 5712906 w 6652473"/>
                  <a:gd name="connsiteY410" fmla="*/ 3187816 h 5327299"/>
                  <a:gd name="connsiteX411" fmla="*/ 5729684 w 6652473"/>
                  <a:gd name="connsiteY411" fmla="*/ 3238150 h 5327299"/>
                  <a:gd name="connsiteX412" fmla="*/ 5679350 w 6652473"/>
                  <a:gd name="connsiteY412" fmla="*/ 3288484 h 5327299"/>
                  <a:gd name="connsiteX413" fmla="*/ 5629016 w 6652473"/>
                  <a:gd name="connsiteY413" fmla="*/ 3330429 h 5327299"/>
                  <a:gd name="connsiteX414" fmla="*/ 5603849 w 6652473"/>
                  <a:gd name="connsiteY414" fmla="*/ 3380763 h 5327299"/>
                  <a:gd name="connsiteX415" fmla="*/ 5595460 w 6652473"/>
                  <a:gd name="connsiteY415" fmla="*/ 3422708 h 5327299"/>
                  <a:gd name="connsiteX416" fmla="*/ 5545126 w 6652473"/>
                  <a:gd name="connsiteY416" fmla="*/ 3447875 h 5327299"/>
                  <a:gd name="connsiteX417" fmla="*/ 5519959 w 6652473"/>
                  <a:gd name="connsiteY417" fmla="*/ 3431097 h 5327299"/>
                  <a:gd name="connsiteX418" fmla="*/ 5402513 w 6652473"/>
                  <a:gd name="connsiteY418" fmla="*/ 3431097 h 5327299"/>
                  <a:gd name="connsiteX419" fmla="*/ 5377346 w 6652473"/>
                  <a:gd name="connsiteY419" fmla="*/ 3447875 h 5327299"/>
                  <a:gd name="connsiteX420" fmla="*/ 5352179 w 6652473"/>
                  <a:gd name="connsiteY420" fmla="*/ 3473042 h 5327299"/>
                  <a:gd name="connsiteX421" fmla="*/ 5327012 w 6652473"/>
                  <a:gd name="connsiteY421" fmla="*/ 3481431 h 5327299"/>
                  <a:gd name="connsiteX422" fmla="*/ 5310234 w 6652473"/>
                  <a:gd name="connsiteY422" fmla="*/ 3531765 h 5327299"/>
                  <a:gd name="connsiteX423" fmla="*/ 5259901 w 6652473"/>
                  <a:gd name="connsiteY423" fmla="*/ 3565321 h 5327299"/>
                  <a:gd name="connsiteX424" fmla="*/ 5243123 w 6652473"/>
                  <a:gd name="connsiteY424" fmla="*/ 3665989 h 5327299"/>
                  <a:gd name="connsiteX425" fmla="*/ 5234734 w 6652473"/>
                  <a:gd name="connsiteY425" fmla="*/ 3699544 h 5327299"/>
                  <a:gd name="connsiteX426" fmla="*/ 5184400 w 6652473"/>
                  <a:gd name="connsiteY426" fmla="*/ 3724711 h 5327299"/>
                  <a:gd name="connsiteX427" fmla="*/ 5159233 w 6652473"/>
                  <a:gd name="connsiteY427" fmla="*/ 3699544 h 5327299"/>
                  <a:gd name="connsiteX428" fmla="*/ 5117288 w 6652473"/>
                  <a:gd name="connsiteY428" fmla="*/ 3649211 h 5327299"/>
                  <a:gd name="connsiteX429" fmla="*/ 5092121 w 6652473"/>
                  <a:gd name="connsiteY429" fmla="*/ 3640822 h 5327299"/>
                  <a:gd name="connsiteX430" fmla="*/ 5058565 w 6652473"/>
                  <a:gd name="connsiteY430" fmla="*/ 3615655 h 5327299"/>
                  <a:gd name="connsiteX431" fmla="*/ 4999842 w 6652473"/>
                  <a:gd name="connsiteY431" fmla="*/ 3598877 h 5327299"/>
                  <a:gd name="connsiteX432" fmla="*/ 4823673 w 6652473"/>
                  <a:gd name="connsiteY432" fmla="*/ 3582099 h 5327299"/>
                  <a:gd name="connsiteX433" fmla="*/ 4798506 w 6652473"/>
                  <a:gd name="connsiteY433" fmla="*/ 3573710 h 5327299"/>
                  <a:gd name="connsiteX434" fmla="*/ 4773339 w 6652473"/>
                  <a:gd name="connsiteY434" fmla="*/ 3498209 h 5327299"/>
                  <a:gd name="connsiteX435" fmla="*/ 4764950 w 6652473"/>
                  <a:gd name="connsiteY435" fmla="*/ 3473042 h 5327299"/>
                  <a:gd name="connsiteX436" fmla="*/ 4723005 w 6652473"/>
                  <a:gd name="connsiteY436" fmla="*/ 3431097 h 5327299"/>
                  <a:gd name="connsiteX437" fmla="*/ 4647504 w 6652473"/>
                  <a:gd name="connsiteY437" fmla="*/ 3439486 h 5327299"/>
                  <a:gd name="connsiteX438" fmla="*/ 4613948 w 6652473"/>
                  <a:gd name="connsiteY438" fmla="*/ 3447875 h 5327299"/>
                  <a:gd name="connsiteX439" fmla="*/ 4605559 w 6652473"/>
                  <a:gd name="connsiteY439" fmla="*/ 3397541 h 5327299"/>
                  <a:gd name="connsiteX440" fmla="*/ 4563614 w 6652473"/>
                  <a:gd name="connsiteY440" fmla="*/ 3363985 h 5327299"/>
                  <a:gd name="connsiteX441" fmla="*/ 4538447 w 6652473"/>
                  <a:gd name="connsiteY441" fmla="*/ 3347207 h 5327299"/>
                  <a:gd name="connsiteX442" fmla="*/ 4446168 w 6652473"/>
                  <a:gd name="connsiteY442" fmla="*/ 3330429 h 5327299"/>
                  <a:gd name="connsiteX443" fmla="*/ 4404223 w 6652473"/>
                  <a:gd name="connsiteY443" fmla="*/ 3296873 h 5327299"/>
                  <a:gd name="connsiteX444" fmla="*/ 4345501 w 6652473"/>
                  <a:gd name="connsiteY444" fmla="*/ 3229761 h 5327299"/>
                  <a:gd name="connsiteX445" fmla="*/ 4320334 w 6652473"/>
                  <a:gd name="connsiteY445" fmla="*/ 3221372 h 5327299"/>
                  <a:gd name="connsiteX446" fmla="*/ 4278389 w 6652473"/>
                  <a:gd name="connsiteY446" fmla="*/ 3196205 h 5327299"/>
                  <a:gd name="connsiteX447" fmla="*/ 4244833 w 6652473"/>
                  <a:gd name="connsiteY447" fmla="*/ 3187816 h 5327299"/>
                  <a:gd name="connsiteX448" fmla="*/ 4169332 w 6652473"/>
                  <a:gd name="connsiteY448" fmla="*/ 3171038 h 5327299"/>
                  <a:gd name="connsiteX449" fmla="*/ 4110609 w 6652473"/>
                  <a:gd name="connsiteY449" fmla="*/ 3129093 h 5327299"/>
                  <a:gd name="connsiteX450" fmla="*/ 4093831 w 6652473"/>
                  <a:gd name="connsiteY450" fmla="*/ 3103926 h 5327299"/>
                  <a:gd name="connsiteX451" fmla="*/ 4035108 w 6652473"/>
                  <a:gd name="connsiteY451" fmla="*/ 3070370 h 5327299"/>
                  <a:gd name="connsiteX452" fmla="*/ 4009941 w 6652473"/>
                  <a:gd name="connsiteY452" fmla="*/ 3053592 h 5327299"/>
                  <a:gd name="connsiteX453" fmla="*/ 3951218 w 6652473"/>
                  <a:gd name="connsiteY453" fmla="*/ 3045203 h 5327299"/>
                  <a:gd name="connsiteX454" fmla="*/ 3892495 w 6652473"/>
                  <a:gd name="connsiteY454" fmla="*/ 3003258 h 5327299"/>
                  <a:gd name="connsiteX455" fmla="*/ 3884106 w 6652473"/>
                  <a:gd name="connsiteY455" fmla="*/ 2978091 h 5327299"/>
                  <a:gd name="connsiteX456" fmla="*/ 3833772 w 6652473"/>
                  <a:gd name="connsiteY456" fmla="*/ 2944535 h 5327299"/>
                  <a:gd name="connsiteX457" fmla="*/ 3741493 w 6652473"/>
                  <a:gd name="connsiteY457" fmla="*/ 2919368 h 5327299"/>
                  <a:gd name="connsiteX458" fmla="*/ 3657603 w 6652473"/>
                  <a:gd name="connsiteY458" fmla="*/ 2869034 h 5327299"/>
                  <a:gd name="connsiteX459" fmla="*/ 3615658 w 6652473"/>
                  <a:gd name="connsiteY459" fmla="*/ 2860645 h 5327299"/>
                  <a:gd name="connsiteX460" fmla="*/ 3607269 w 6652473"/>
                  <a:gd name="connsiteY460" fmla="*/ 2835478 h 5327299"/>
                  <a:gd name="connsiteX461" fmla="*/ 3582102 w 6652473"/>
                  <a:gd name="connsiteY461" fmla="*/ 2827089 h 5327299"/>
                  <a:gd name="connsiteX462" fmla="*/ 3498212 w 6652473"/>
                  <a:gd name="connsiteY462" fmla="*/ 2768366 h 5327299"/>
                  <a:gd name="connsiteX463" fmla="*/ 3447878 w 6652473"/>
                  <a:gd name="connsiteY463" fmla="*/ 2751589 h 5327299"/>
                  <a:gd name="connsiteX464" fmla="*/ 3422712 w 6652473"/>
                  <a:gd name="connsiteY464" fmla="*/ 2734811 h 5327299"/>
                  <a:gd name="connsiteX465" fmla="*/ 3363989 w 6652473"/>
                  <a:gd name="connsiteY465" fmla="*/ 2701255 h 5327299"/>
                  <a:gd name="connsiteX466" fmla="*/ 3347211 w 6652473"/>
                  <a:gd name="connsiteY466" fmla="*/ 2676088 h 5327299"/>
                  <a:gd name="connsiteX467" fmla="*/ 3322044 w 6652473"/>
                  <a:gd name="connsiteY467" fmla="*/ 2667699 h 5327299"/>
                  <a:gd name="connsiteX468" fmla="*/ 3313655 w 6652473"/>
                  <a:gd name="connsiteY468" fmla="*/ 2642532 h 5327299"/>
                  <a:gd name="connsiteX469" fmla="*/ 3288488 w 6652473"/>
                  <a:gd name="connsiteY469" fmla="*/ 2634143 h 5327299"/>
                  <a:gd name="connsiteX470" fmla="*/ 3179431 w 6652473"/>
                  <a:gd name="connsiteY470" fmla="*/ 2575420 h 5327299"/>
                  <a:gd name="connsiteX471" fmla="*/ 3087152 w 6652473"/>
                  <a:gd name="connsiteY471" fmla="*/ 2550253 h 5327299"/>
                  <a:gd name="connsiteX472" fmla="*/ 3053596 w 6652473"/>
                  <a:gd name="connsiteY472" fmla="*/ 2533475 h 5327299"/>
                  <a:gd name="connsiteX473" fmla="*/ 2994873 w 6652473"/>
                  <a:gd name="connsiteY473" fmla="*/ 2516697 h 5327299"/>
                  <a:gd name="connsiteX474" fmla="*/ 2969706 w 6652473"/>
                  <a:gd name="connsiteY474" fmla="*/ 2499919 h 5327299"/>
                  <a:gd name="connsiteX475" fmla="*/ 2919372 w 6652473"/>
                  <a:gd name="connsiteY475" fmla="*/ 2483141 h 532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</a:cxnLst>
                <a:rect l="l" t="t" r="r" b="b"/>
                <a:pathLst>
                  <a:path w="6652473" h="5327299">
                    <a:moveTo>
                      <a:pt x="2919372" y="2483141"/>
                    </a:moveTo>
                    <a:lnTo>
                      <a:pt x="2919372" y="2483141"/>
                    </a:lnTo>
                    <a:cubicBezTo>
                      <a:pt x="2899798" y="2497123"/>
                      <a:pt x="2881276" y="2512710"/>
                      <a:pt x="2860649" y="2525086"/>
                    </a:cubicBezTo>
                    <a:cubicBezTo>
                      <a:pt x="2853066" y="2529636"/>
                      <a:pt x="2843391" y="2529520"/>
                      <a:pt x="2835482" y="2533475"/>
                    </a:cubicBezTo>
                    <a:cubicBezTo>
                      <a:pt x="2826464" y="2537984"/>
                      <a:pt x="2818704" y="2544660"/>
                      <a:pt x="2810315" y="2550253"/>
                    </a:cubicBezTo>
                    <a:cubicBezTo>
                      <a:pt x="2807519" y="2558642"/>
                      <a:pt x="2807450" y="2568515"/>
                      <a:pt x="2801926" y="2575420"/>
                    </a:cubicBezTo>
                    <a:cubicBezTo>
                      <a:pt x="2795628" y="2583293"/>
                      <a:pt x="2782103" y="2583648"/>
                      <a:pt x="2776759" y="2592198"/>
                    </a:cubicBezTo>
                    <a:cubicBezTo>
                      <a:pt x="2767386" y="2607195"/>
                      <a:pt x="2769791" y="2627817"/>
                      <a:pt x="2759981" y="2642532"/>
                    </a:cubicBezTo>
                    <a:cubicBezTo>
                      <a:pt x="2738298" y="2675057"/>
                      <a:pt x="2746391" y="2658134"/>
                      <a:pt x="2734814" y="2692866"/>
                    </a:cubicBezTo>
                    <a:cubicBezTo>
                      <a:pt x="2749887" y="2858668"/>
                      <a:pt x="2724186" y="2738722"/>
                      <a:pt x="2759981" y="2810311"/>
                    </a:cubicBezTo>
                    <a:cubicBezTo>
                      <a:pt x="2763936" y="2818220"/>
                      <a:pt x="2762117" y="2829225"/>
                      <a:pt x="2768370" y="2835478"/>
                    </a:cubicBezTo>
                    <a:cubicBezTo>
                      <a:pt x="2774623" y="2841731"/>
                      <a:pt x="2785148" y="2841071"/>
                      <a:pt x="2793537" y="2843867"/>
                    </a:cubicBezTo>
                    <a:cubicBezTo>
                      <a:pt x="2851229" y="2805406"/>
                      <a:pt x="2824741" y="2803934"/>
                      <a:pt x="2869038" y="2818700"/>
                    </a:cubicBezTo>
                    <a:cubicBezTo>
                      <a:pt x="2871834" y="2827089"/>
                      <a:pt x="2871174" y="2837614"/>
                      <a:pt x="2877427" y="2843867"/>
                    </a:cubicBezTo>
                    <a:cubicBezTo>
                      <a:pt x="2883680" y="2850120"/>
                      <a:pt x="2894685" y="2848301"/>
                      <a:pt x="2902594" y="2852256"/>
                    </a:cubicBezTo>
                    <a:cubicBezTo>
                      <a:pt x="2911612" y="2856765"/>
                      <a:pt x="2919372" y="2863441"/>
                      <a:pt x="2927761" y="2869034"/>
                    </a:cubicBezTo>
                    <a:cubicBezTo>
                      <a:pt x="2933354" y="2877423"/>
                      <a:pt x="2937410" y="2887072"/>
                      <a:pt x="2944539" y="2894201"/>
                    </a:cubicBezTo>
                    <a:cubicBezTo>
                      <a:pt x="2951668" y="2901330"/>
                      <a:pt x="2963408" y="2903106"/>
                      <a:pt x="2969706" y="2910979"/>
                    </a:cubicBezTo>
                    <a:cubicBezTo>
                      <a:pt x="3016015" y="2968866"/>
                      <a:pt x="2931137" y="2904841"/>
                      <a:pt x="3003262" y="2952924"/>
                    </a:cubicBezTo>
                    <a:cubicBezTo>
                      <a:pt x="3025633" y="3020036"/>
                      <a:pt x="2992077" y="2941739"/>
                      <a:pt x="3036818" y="2986480"/>
                    </a:cubicBezTo>
                    <a:cubicBezTo>
                      <a:pt x="3043071" y="2992733"/>
                      <a:pt x="3042411" y="3003258"/>
                      <a:pt x="3045207" y="3011647"/>
                    </a:cubicBezTo>
                    <a:cubicBezTo>
                      <a:pt x="3028875" y="3060642"/>
                      <a:pt x="3049596" y="3015647"/>
                      <a:pt x="3011651" y="3053592"/>
                    </a:cubicBezTo>
                    <a:cubicBezTo>
                      <a:pt x="2995389" y="3069854"/>
                      <a:pt x="2993307" y="3083457"/>
                      <a:pt x="2986484" y="3103926"/>
                    </a:cubicBezTo>
                    <a:cubicBezTo>
                      <a:pt x="2992077" y="3120704"/>
                      <a:pt x="2988547" y="3144450"/>
                      <a:pt x="3003262" y="3154260"/>
                    </a:cubicBezTo>
                    <a:cubicBezTo>
                      <a:pt x="3011651" y="3159853"/>
                      <a:pt x="3019411" y="3166529"/>
                      <a:pt x="3028429" y="3171038"/>
                    </a:cubicBezTo>
                    <a:cubicBezTo>
                      <a:pt x="3036338" y="3174993"/>
                      <a:pt x="3045866" y="3175133"/>
                      <a:pt x="3053596" y="3179427"/>
                    </a:cubicBezTo>
                    <a:cubicBezTo>
                      <a:pt x="3140133" y="3227503"/>
                      <a:pt x="3072150" y="3202390"/>
                      <a:pt x="3129097" y="3221372"/>
                    </a:cubicBezTo>
                    <a:cubicBezTo>
                      <a:pt x="3153501" y="3294585"/>
                      <a:pt x="3132656" y="3204086"/>
                      <a:pt x="3112319" y="3254928"/>
                    </a:cubicBezTo>
                    <a:cubicBezTo>
                      <a:pt x="3108037" y="3265633"/>
                      <a:pt x="3117541" y="3277398"/>
                      <a:pt x="3120708" y="3288484"/>
                    </a:cubicBezTo>
                    <a:cubicBezTo>
                      <a:pt x="3129391" y="3318874"/>
                      <a:pt x="3127492" y="3311243"/>
                      <a:pt x="3145875" y="3338818"/>
                    </a:cubicBezTo>
                    <a:cubicBezTo>
                      <a:pt x="3136778" y="3366108"/>
                      <a:pt x="3142015" y="3367565"/>
                      <a:pt x="3112319" y="3380763"/>
                    </a:cubicBezTo>
                    <a:cubicBezTo>
                      <a:pt x="3096158" y="3387946"/>
                      <a:pt x="3061985" y="3397541"/>
                      <a:pt x="3061985" y="3397541"/>
                    </a:cubicBezTo>
                    <a:cubicBezTo>
                      <a:pt x="3039614" y="3394745"/>
                      <a:pt x="3014347" y="3400512"/>
                      <a:pt x="2994873" y="3389152"/>
                    </a:cubicBezTo>
                    <a:cubicBezTo>
                      <a:pt x="2977455" y="3378992"/>
                      <a:pt x="2961317" y="3338818"/>
                      <a:pt x="2961317" y="3338818"/>
                    </a:cubicBezTo>
                    <a:cubicBezTo>
                      <a:pt x="2952928" y="3344411"/>
                      <a:pt x="2941494" y="3347046"/>
                      <a:pt x="2936150" y="3355596"/>
                    </a:cubicBezTo>
                    <a:cubicBezTo>
                      <a:pt x="2926777" y="3370593"/>
                      <a:pt x="2919372" y="3405930"/>
                      <a:pt x="2919372" y="3405930"/>
                    </a:cubicBezTo>
                    <a:cubicBezTo>
                      <a:pt x="2922168" y="3442282"/>
                      <a:pt x="2927761" y="3478527"/>
                      <a:pt x="2927761" y="3514987"/>
                    </a:cubicBezTo>
                    <a:cubicBezTo>
                      <a:pt x="2927761" y="3523830"/>
                      <a:pt x="2928043" y="3538420"/>
                      <a:pt x="2919372" y="3540154"/>
                    </a:cubicBezTo>
                    <a:cubicBezTo>
                      <a:pt x="2894542" y="3545120"/>
                      <a:pt x="2869038" y="3534561"/>
                      <a:pt x="2843871" y="3531765"/>
                    </a:cubicBezTo>
                    <a:cubicBezTo>
                      <a:pt x="2835482" y="3534561"/>
                      <a:pt x="2819955" y="3531400"/>
                      <a:pt x="2818704" y="3540154"/>
                    </a:cubicBezTo>
                    <a:cubicBezTo>
                      <a:pt x="2813548" y="3576247"/>
                      <a:pt x="2827093" y="3612751"/>
                      <a:pt x="2827093" y="3649211"/>
                    </a:cubicBezTo>
                    <a:cubicBezTo>
                      <a:pt x="2827093" y="3666220"/>
                      <a:pt x="2824083" y="3683408"/>
                      <a:pt x="2818704" y="3699544"/>
                    </a:cubicBezTo>
                    <a:cubicBezTo>
                      <a:pt x="2815516" y="3709109"/>
                      <a:pt x="2806435" y="3715693"/>
                      <a:pt x="2801926" y="3724711"/>
                    </a:cubicBezTo>
                    <a:cubicBezTo>
                      <a:pt x="2797971" y="3732620"/>
                      <a:pt x="2796333" y="3741489"/>
                      <a:pt x="2793537" y="3749878"/>
                    </a:cubicBezTo>
                    <a:cubicBezTo>
                      <a:pt x="2796333" y="3758267"/>
                      <a:pt x="2797971" y="3767136"/>
                      <a:pt x="2801926" y="3775045"/>
                    </a:cubicBezTo>
                    <a:cubicBezTo>
                      <a:pt x="2834451" y="3840094"/>
                      <a:pt x="2806007" y="3762121"/>
                      <a:pt x="2827093" y="3825379"/>
                    </a:cubicBezTo>
                    <a:cubicBezTo>
                      <a:pt x="2821500" y="3833768"/>
                      <a:pt x="2818188" y="3844248"/>
                      <a:pt x="2810315" y="3850546"/>
                    </a:cubicBezTo>
                    <a:cubicBezTo>
                      <a:pt x="2803410" y="3856070"/>
                      <a:pt x="2791401" y="3852682"/>
                      <a:pt x="2785148" y="3858935"/>
                    </a:cubicBezTo>
                    <a:cubicBezTo>
                      <a:pt x="2778895" y="3865188"/>
                      <a:pt x="2783955" y="3878962"/>
                      <a:pt x="2776759" y="3884102"/>
                    </a:cubicBezTo>
                    <a:cubicBezTo>
                      <a:pt x="2762368" y="3894382"/>
                      <a:pt x="2726425" y="3900880"/>
                      <a:pt x="2726425" y="3900880"/>
                    </a:cubicBezTo>
                    <a:cubicBezTo>
                      <a:pt x="2720832" y="3909269"/>
                      <a:pt x="2713742" y="3916834"/>
                      <a:pt x="2709647" y="3926047"/>
                    </a:cubicBezTo>
                    <a:cubicBezTo>
                      <a:pt x="2702912" y="3941200"/>
                      <a:pt x="2688234" y="3989289"/>
                      <a:pt x="2684480" y="4009937"/>
                    </a:cubicBezTo>
                    <a:cubicBezTo>
                      <a:pt x="2669057" y="4094765"/>
                      <a:pt x="2684930" y="4042142"/>
                      <a:pt x="2667702" y="4093827"/>
                    </a:cubicBezTo>
                    <a:cubicBezTo>
                      <a:pt x="2688788" y="4157085"/>
                      <a:pt x="2657892" y="4081564"/>
                      <a:pt x="2701258" y="4135772"/>
                    </a:cubicBezTo>
                    <a:cubicBezTo>
                      <a:pt x="2706782" y="4142677"/>
                      <a:pt x="2703394" y="4154686"/>
                      <a:pt x="2709647" y="4160939"/>
                    </a:cubicBezTo>
                    <a:cubicBezTo>
                      <a:pt x="2715900" y="4167192"/>
                      <a:pt x="2726905" y="4165373"/>
                      <a:pt x="2734814" y="4169328"/>
                    </a:cubicBezTo>
                    <a:cubicBezTo>
                      <a:pt x="2743832" y="4173837"/>
                      <a:pt x="2751592" y="4180513"/>
                      <a:pt x="2759981" y="4186106"/>
                    </a:cubicBezTo>
                    <a:cubicBezTo>
                      <a:pt x="2762777" y="4194495"/>
                      <a:pt x="2762117" y="4205020"/>
                      <a:pt x="2768370" y="4211273"/>
                    </a:cubicBezTo>
                    <a:cubicBezTo>
                      <a:pt x="2774623" y="4217526"/>
                      <a:pt x="2791392" y="4211083"/>
                      <a:pt x="2793537" y="4219662"/>
                    </a:cubicBezTo>
                    <a:cubicBezTo>
                      <a:pt x="2808367" y="4278982"/>
                      <a:pt x="2792963" y="4275780"/>
                      <a:pt x="2759981" y="4286774"/>
                    </a:cubicBezTo>
                    <a:cubicBezTo>
                      <a:pt x="2754388" y="4278385"/>
                      <a:pt x="2751076" y="4267905"/>
                      <a:pt x="2743203" y="4261607"/>
                    </a:cubicBezTo>
                    <a:cubicBezTo>
                      <a:pt x="2717266" y="4240857"/>
                      <a:pt x="2627188" y="4261477"/>
                      <a:pt x="2625757" y="4261607"/>
                    </a:cubicBezTo>
                    <a:cubicBezTo>
                      <a:pt x="2617368" y="4267200"/>
                      <a:pt x="2602777" y="4268543"/>
                      <a:pt x="2600590" y="4278385"/>
                    </a:cubicBezTo>
                    <a:cubicBezTo>
                      <a:pt x="2585863" y="4344656"/>
                      <a:pt x="2624493" y="4333315"/>
                      <a:pt x="2642535" y="4387442"/>
                    </a:cubicBezTo>
                    <a:lnTo>
                      <a:pt x="2650924" y="4412609"/>
                    </a:lnTo>
                    <a:cubicBezTo>
                      <a:pt x="2624971" y="4421260"/>
                      <a:pt x="2604951" y="4429387"/>
                      <a:pt x="2575423" y="4429387"/>
                    </a:cubicBezTo>
                    <a:cubicBezTo>
                      <a:pt x="2545896" y="4429387"/>
                      <a:pt x="2525875" y="4421260"/>
                      <a:pt x="2499923" y="4412609"/>
                    </a:cubicBezTo>
                    <a:cubicBezTo>
                      <a:pt x="2488738" y="4415405"/>
                      <a:pt x="2475960" y="4414603"/>
                      <a:pt x="2466367" y="4420998"/>
                    </a:cubicBezTo>
                    <a:cubicBezTo>
                      <a:pt x="2439945" y="4438613"/>
                      <a:pt x="2450859" y="4455990"/>
                      <a:pt x="2457978" y="4479721"/>
                    </a:cubicBezTo>
                    <a:cubicBezTo>
                      <a:pt x="2463060" y="4496661"/>
                      <a:pt x="2469163" y="4513277"/>
                      <a:pt x="2474756" y="4530055"/>
                    </a:cubicBezTo>
                    <a:cubicBezTo>
                      <a:pt x="2477552" y="4538444"/>
                      <a:pt x="2478240" y="4547864"/>
                      <a:pt x="2483145" y="4555222"/>
                    </a:cubicBezTo>
                    <a:cubicBezTo>
                      <a:pt x="2504828" y="4587746"/>
                      <a:pt x="2496735" y="4570824"/>
                      <a:pt x="2508312" y="4605555"/>
                    </a:cubicBezTo>
                    <a:cubicBezTo>
                      <a:pt x="2448413" y="4625521"/>
                      <a:pt x="2472693" y="4612523"/>
                      <a:pt x="2432811" y="4639111"/>
                    </a:cubicBezTo>
                    <a:cubicBezTo>
                      <a:pt x="2421626" y="4655889"/>
                      <a:pt x="2392878" y="4670315"/>
                      <a:pt x="2399255" y="4689445"/>
                    </a:cubicBezTo>
                    <a:cubicBezTo>
                      <a:pt x="2402051" y="4697834"/>
                      <a:pt x="2399735" y="4710657"/>
                      <a:pt x="2407644" y="4714612"/>
                    </a:cubicBezTo>
                    <a:cubicBezTo>
                      <a:pt x="2425330" y="4723455"/>
                      <a:pt x="2446793" y="4720205"/>
                      <a:pt x="2466367" y="4723001"/>
                    </a:cubicBezTo>
                    <a:cubicBezTo>
                      <a:pt x="2474756" y="4725797"/>
                      <a:pt x="2483031" y="4728961"/>
                      <a:pt x="2491534" y="4731390"/>
                    </a:cubicBezTo>
                    <a:cubicBezTo>
                      <a:pt x="2502620" y="4734557"/>
                      <a:pt x="2516087" y="4732576"/>
                      <a:pt x="2525090" y="4739779"/>
                    </a:cubicBezTo>
                    <a:cubicBezTo>
                      <a:pt x="2531995" y="4745303"/>
                      <a:pt x="2530682" y="4756557"/>
                      <a:pt x="2533478" y="4764946"/>
                    </a:cubicBezTo>
                    <a:cubicBezTo>
                      <a:pt x="2527886" y="4773335"/>
                      <a:pt x="2525719" y="4785604"/>
                      <a:pt x="2516701" y="4790113"/>
                    </a:cubicBezTo>
                    <a:cubicBezTo>
                      <a:pt x="2501487" y="4797720"/>
                      <a:pt x="2483300" y="4796889"/>
                      <a:pt x="2466367" y="4798502"/>
                    </a:cubicBezTo>
                    <a:cubicBezTo>
                      <a:pt x="2424518" y="4802488"/>
                      <a:pt x="2382477" y="4804095"/>
                      <a:pt x="2340532" y="4806891"/>
                    </a:cubicBezTo>
                    <a:cubicBezTo>
                      <a:pt x="2337736" y="4815280"/>
                      <a:pt x="2328859" y="4823848"/>
                      <a:pt x="2332143" y="4832058"/>
                    </a:cubicBezTo>
                    <a:cubicBezTo>
                      <a:pt x="2335887" y="4841419"/>
                      <a:pt x="2347451" y="4846723"/>
                      <a:pt x="2357310" y="4848836"/>
                    </a:cubicBezTo>
                    <a:cubicBezTo>
                      <a:pt x="2387511" y="4855308"/>
                      <a:pt x="2418829" y="4854429"/>
                      <a:pt x="2449589" y="4857225"/>
                    </a:cubicBezTo>
                    <a:cubicBezTo>
                      <a:pt x="2457978" y="4862818"/>
                      <a:pt x="2465738" y="4869494"/>
                      <a:pt x="2474756" y="4874003"/>
                    </a:cubicBezTo>
                    <a:cubicBezTo>
                      <a:pt x="2482665" y="4877958"/>
                      <a:pt x="2493670" y="4876139"/>
                      <a:pt x="2499923" y="4882392"/>
                    </a:cubicBezTo>
                    <a:cubicBezTo>
                      <a:pt x="2506176" y="4888645"/>
                      <a:pt x="2505883" y="4899056"/>
                      <a:pt x="2508312" y="4907559"/>
                    </a:cubicBezTo>
                    <a:cubicBezTo>
                      <a:pt x="2529379" y="4981295"/>
                      <a:pt x="2504976" y="4905940"/>
                      <a:pt x="2525090" y="4966282"/>
                    </a:cubicBezTo>
                    <a:cubicBezTo>
                      <a:pt x="2522294" y="4974671"/>
                      <a:pt x="2524431" y="4987155"/>
                      <a:pt x="2516701" y="4991449"/>
                    </a:cubicBezTo>
                    <a:cubicBezTo>
                      <a:pt x="2496544" y="5002648"/>
                      <a:pt x="2471465" y="5000935"/>
                      <a:pt x="2449589" y="5008227"/>
                    </a:cubicBezTo>
                    <a:lnTo>
                      <a:pt x="2424422" y="5016616"/>
                    </a:lnTo>
                    <a:cubicBezTo>
                      <a:pt x="2416033" y="5025005"/>
                      <a:pt x="2408369" y="5034188"/>
                      <a:pt x="2399255" y="5041783"/>
                    </a:cubicBezTo>
                    <a:cubicBezTo>
                      <a:pt x="2391510" y="5048238"/>
                      <a:pt x="2380386" y="5050688"/>
                      <a:pt x="2374088" y="5058561"/>
                    </a:cubicBezTo>
                    <a:cubicBezTo>
                      <a:pt x="2368564" y="5065466"/>
                      <a:pt x="2368495" y="5075339"/>
                      <a:pt x="2365699" y="5083728"/>
                    </a:cubicBezTo>
                    <a:cubicBezTo>
                      <a:pt x="2368495" y="5094913"/>
                      <a:pt x="2370921" y="5106198"/>
                      <a:pt x="2374088" y="5117284"/>
                    </a:cubicBezTo>
                    <a:cubicBezTo>
                      <a:pt x="2376517" y="5125787"/>
                      <a:pt x="2385761" y="5134241"/>
                      <a:pt x="2382477" y="5142451"/>
                    </a:cubicBezTo>
                    <a:cubicBezTo>
                      <a:pt x="2376341" y="5157790"/>
                      <a:pt x="2307680" y="5175772"/>
                      <a:pt x="2306976" y="5176007"/>
                    </a:cubicBezTo>
                    <a:lnTo>
                      <a:pt x="2281809" y="5184396"/>
                    </a:lnTo>
                    <a:cubicBezTo>
                      <a:pt x="2277726" y="5190520"/>
                      <a:pt x="2252783" y="5223153"/>
                      <a:pt x="2256642" y="5234730"/>
                    </a:cubicBezTo>
                    <a:cubicBezTo>
                      <a:pt x="2263019" y="5253860"/>
                      <a:pt x="2283821" y="5265934"/>
                      <a:pt x="2290198" y="5285064"/>
                    </a:cubicBezTo>
                    <a:lnTo>
                      <a:pt x="2298587" y="5310231"/>
                    </a:lnTo>
                    <a:cubicBezTo>
                      <a:pt x="2290198" y="5315824"/>
                      <a:pt x="2283201" y="5329454"/>
                      <a:pt x="2273420" y="5327009"/>
                    </a:cubicBezTo>
                    <a:cubicBezTo>
                      <a:pt x="2264841" y="5324864"/>
                      <a:pt x="2267176" y="5310421"/>
                      <a:pt x="2265031" y="5301842"/>
                    </a:cubicBezTo>
                    <a:cubicBezTo>
                      <a:pt x="2261573" y="5288009"/>
                      <a:pt x="2261649" y="5273248"/>
                      <a:pt x="2256642" y="5259897"/>
                    </a:cubicBezTo>
                    <a:cubicBezTo>
                      <a:pt x="2243588" y="5225087"/>
                      <a:pt x="2241861" y="5239923"/>
                      <a:pt x="2214697" y="5226341"/>
                    </a:cubicBezTo>
                    <a:cubicBezTo>
                      <a:pt x="2205679" y="5221832"/>
                      <a:pt x="2197919" y="5215156"/>
                      <a:pt x="2189530" y="5209563"/>
                    </a:cubicBezTo>
                    <a:cubicBezTo>
                      <a:pt x="2168444" y="5146305"/>
                      <a:pt x="2196888" y="5224278"/>
                      <a:pt x="2164363" y="5159229"/>
                    </a:cubicBezTo>
                    <a:cubicBezTo>
                      <a:pt x="2160408" y="5151320"/>
                      <a:pt x="2158770" y="5142451"/>
                      <a:pt x="2155974" y="5134062"/>
                    </a:cubicBezTo>
                    <a:cubicBezTo>
                      <a:pt x="2164363" y="5128469"/>
                      <a:pt x="2174843" y="5125157"/>
                      <a:pt x="2181141" y="5117284"/>
                    </a:cubicBezTo>
                    <a:cubicBezTo>
                      <a:pt x="2186665" y="5110379"/>
                      <a:pt x="2185575" y="5100026"/>
                      <a:pt x="2189530" y="5092117"/>
                    </a:cubicBezTo>
                    <a:cubicBezTo>
                      <a:pt x="2222055" y="5027068"/>
                      <a:pt x="2193611" y="5105041"/>
                      <a:pt x="2214697" y="5041783"/>
                    </a:cubicBezTo>
                    <a:cubicBezTo>
                      <a:pt x="2197298" y="4972188"/>
                      <a:pt x="2222511" y="5032934"/>
                      <a:pt x="2181141" y="4999838"/>
                    </a:cubicBezTo>
                    <a:cubicBezTo>
                      <a:pt x="2173268" y="4993540"/>
                      <a:pt x="2171492" y="4981800"/>
                      <a:pt x="2164363" y="4974671"/>
                    </a:cubicBezTo>
                    <a:cubicBezTo>
                      <a:pt x="2140321" y="4950629"/>
                      <a:pt x="2141321" y="4963150"/>
                      <a:pt x="2114029" y="4949504"/>
                    </a:cubicBezTo>
                    <a:cubicBezTo>
                      <a:pt x="2105011" y="4944995"/>
                      <a:pt x="2097251" y="4938319"/>
                      <a:pt x="2088862" y="4932726"/>
                    </a:cubicBezTo>
                    <a:cubicBezTo>
                      <a:pt x="2068896" y="4872827"/>
                      <a:pt x="2081894" y="4897107"/>
                      <a:pt x="2055306" y="4857225"/>
                    </a:cubicBezTo>
                    <a:cubicBezTo>
                      <a:pt x="2058102" y="4848836"/>
                      <a:pt x="2058171" y="4838963"/>
                      <a:pt x="2063695" y="4832058"/>
                    </a:cubicBezTo>
                    <a:cubicBezTo>
                      <a:pt x="2107061" y="4777850"/>
                      <a:pt x="2076165" y="4853371"/>
                      <a:pt x="2097251" y="4790113"/>
                    </a:cubicBezTo>
                    <a:cubicBezTo>
                      <a:pt x="2091658" y="4781724"/>
                      <a:pt x="2088346" y="4771244"/>
                      <a:pt x="2080473" y="4764946"/>
                    </a:cubicBezTo>
                    <a:cubicBezTo>
                      <a:pt x="2073568" y="4759422"/>
                      <a:pt x="2063215" y="4760512"/>
                      <a:pt x="2055306" y="4756557"/>
                    </a:cubicBezTo>
                    <a:cubicBezTo>
                      <a:pt x="2046288" y="4752048"/>
                      <a:pt x="2038528" y="4745372"/>
                      <a:pt x="2030139" y="4739779"/>
                    </a:cubicBezTo>
                    <a:cubicBezTo>
                      <a:pt x="2027343" y="4731390"/>
                      <a:pt x="2025705" y="4722521"/>
                      <a:pt x="2021750" y="4714612"/>
                    </a:cubicBezTo>
                    <a:cubicBezTo>
                      <a:pt x="2017241" y="4705594"/>
                      <a:pt x="2006830" y="4699355"/>
                      <a:pt x="2004972" y="4689445"/>
                    </a:cubicBezTo>
                    <a:cubicBezTo>
                      <a:pt x="1982002" y="4566938"/>
                      <a:pt x="2034543" y="4593042"/>
                      <a:pt x="1971416" y="4572000"/>
                    </a:cubicBezTo>
                    <a:lnTo>
                      <a:pt x="1921082" y="4588777"/>
                    </a:lnTo>
                    <a:lnTo>
                      <a:pt x="1895915" y="4597166"/>
                    </a:lnTo>
                    <a:cubicBezTo>
                      <a:pt x="1873544" y="4594370"/>
                      <a:pt x="1851255" y="4590818"/>
                      <a:pt x="1828803" y="4588777"/>
                    </a:cubicBezTo>
                    <a:cubicBezTo>
                      <a:pt x="1789716" y="4585224"/>
                      <a:pt x="1750008" y="4587210"/>
                      <a:pt x="1711357" y="4580389"/>
                    </a:cubicBezTo>
                    <a:cubicBezTo>
                      <a:pt x="1701428" y="4578637"/>
                      <a:pt x="1694944" y="4568613"/>
                      <a:pt x="1686190" y="4563611"/>
                    </a:cubicBezTo>
                    <a:cubicBezTo>
                      <a:pt x="1675332" y="4557406"/>
                      <a:pt x="1663357" y="4553267"/>
                      <a:pt x="1652634" y="4546833"/>
                    </a:cubicBezTo>
                    <a:cubicBezTo>
                      <a:pt x="1645099" y="4542312"/>
                      <a:pt x="1587341" y="4499986"/>
                      <a:pt x="1568745" y="4496499"/>
                    </a:cubicBezTo>
                    <a:cubicBezTo>
                      <a:pt x="1535649" y="4490294"/>
                      <a:pt x="1501633" y="4490906"/>
                      <a:pt x="1468077" y="4488110"/>
                    </a:cubicBezTo>
                    <a:lnTo>
                      <a:pt x="1442910" y="4412609"/>
                    </a:lnTo>
                    <a:lnTo>
                      <a:pt x="1434521" y="4387442"/>
                    </a:lnTo>
                    <a:cubicBezTo>
                      <a:pt x="1429006" y="4315744"/>
                      <a:pt x="1433786" y="4298307"/>
                      <a:pt x="1417743" y="4244829"/>
                    </a:cubicBezTo>
                    <a:cubicBezTo>
                      <a:pt x="1412661" y="4227889"/>
                      <a:pt x="1417743" y="4200088"/>
                      <a:pt x="1400965" y="4194495"/>
                    </a:cubicBezTo>
                    <a:lnTo>
                      <a:pt x="1375798" y="4186106"/>
                    </a:lnTo>
                    <a:cubicBezTo>
                      <a:pt x="1348373" y="4103831"/>
                      <a:pt x="1392836" y="4220052"/>
                      <a:pt x="1342242" y="4144161"/>
                    </a:cubicBezTo>
                    <a:cubicBezTo>
                      <a:pt x="1335847" y="4134568"/>
                      <a:pt x="1337020" y="4121691"/>
                      <a:pt x="1333853" y="4110605"/>
                    </a:cubicBezTo>
                    <a:cubicBezTo>
                      <a:pt x="1331424" y="4102102"/>
                      <a:pt x="1329758" y="4093168"/>
                      <a:pt x="1325464" y="4085438"/>
                    </a:cubicBezTo>
                    <a:cubicBezTo>
                      <a:pt x="1315671" y="4067811"/>
                      <a:pt x="1298285" y="4054234"/>
                      <a:pt x="1291908" y="4035104"/>
                    </a:cubicBezTo>
                    <a:cubicBezTo>
                      <a:pt x="1286315" y="4018326"/>
                      <a:pt x="1291908" y="3990363"/>
                      <a:pt x="1275130" y="3984770"/>
                    </a:cubicBezTo>
                    <a:cubicBezTo>
                      <a:pt x="1183346" y="3954175"/>
                      <a:pt x="1322370" y="4002969"/>
                      <a:pt x="1224796" y="3959603"/>
                    </a:cubicBezTo>
                    <a:cubicBezTo>
                      <a:pt x="1171112" y="3935743"/>
                      <a:pt x="1183599" y="3948368"/>
                      <a:pt x="1132517" y="3934436"/>
                    </a:cubicBezTo>
                    <a:cubicBezTo>
                      <a:pt x="1115455" y="3929783"/>
                      <a:pt x="1082183" y="3917658"/>
                      <a:pt x="1082183" y="3917658"/>
                    </a:cubicBezTo>
                    <a:cubicBezTo>
                      <a:pt x="1069109" y="3878435"/>
                      <a:pt x="1069038" y="3890729"/>
                      <a:pt x="1082183" y="3833768"/>
                    </a:cubicBezTo>
                    <a:cubicBezTo>
                      <a:pt x="1086160" y="3816535"/>
                      <a:pt x="1093368" y="3800212"/>
                      <a:pt x="1098961" y="3783434"/>
                    </a:cubicBezTo>
                    <a:lnTo>
                      <a:pt x="1107350" y="3758267"/>
                    </a:lnTo>
                    <a:cubicBezTo>
                      <a:pt x="1098961" y="3749878"/>
                      <a:pt x="1091297" y="3740695"/>
                      <a:pt x="1082183" y="3733100"/>
                    </a:cubicBezTo>
                    <a:cubicBezTo>
                      <a:pt x="1074438" y="3726645"/>
                      <a:pt x="1063314" y="3724195"/>
                      <a:pt x="1057016" y="3716322"/>
                    </a:cubicBezTo>
                    <a:cubicBezTo>
                      <a:pt x="1051492" y="3709417"/>
                      <a:pt x="1052582" y="3699064"/>
                      <a:pt x="1048627" y="3691155"/>
                    </a:cubicBezTo>
                    <a:cubicBezTo>
                      <a:pt x="1044118" y="3682137"/>
                      <a:pt x="1037442" y="3674378"/>
                      <a:pt x="1031849" y="3665989"/>
                    </a:cubicBezTo>
                    <a:cubicBezTo>
                      <a:pt x="1002116" y="3576791"/>
                      <a:pt x="1031022" y="3671190"/>
                      <a:pt x="1015071" y="3447875"/>
                    </a:cubicBezTo>
                    <a:cubicBezTo>
                      <a:pt x="1013443" y="3425084"/>
                      <a:pt x="1002845" y="3395133"/>
                      <a:pt x="998293" y="3372374"/>
                    </a:cubicBezTo>
                    <a:cubicBezTo>
                      <a:pt x="994957" y="3355695"/>
                      <a:pt x="993240" y="3338719"/>
                      <a:pt x="989904" y="3322040"/>
                    </a:cubicBezTo>
                    <a:cubicBezTo>
                      <a:pt x="984637" y="3295706"/>
                      <a:pt x="981121" y="3287303"/>
                      <a:pt x="973126" y="3263317"/>
                    </a:cubicBezTo>
                    <a:cubicBezTo>
                      <a:pt x="975922" y="3193409"/>
                      <a:pt x="974776" y="3123231"/>
                      <a:pt x="981515" y="3053592"/>
                    </a:cubicBezTo>
                    <a:cubicBezTo>
                      <a:pt x="983219" y="3035989"/>
                      <a:pt x="998293" y="3003258"/>
                      <a:pt x="998293" y="3003258"/>
                    </a:cubicBezTo>
                    <a:cubicBezTo>
                      <a:pt x="995497" y="2986480"/>
                      <a:pt x="998343" y="2967692"/>
                      <a:pt x="989904" y="2952924"/>
                    </a:cubicBezTo>
                    <a:cubicBezTo>
                      <a:pt x="985517" y="2945246"/>
                      <a:pt x="973580" y="2944535"/>
                      <a:pt x="964737" y="2944535"/>
                    </a:cubicBezTo>
                    <a:cubicBezTo>
                      <a:pt x="919908" y="2944535"/>
                      <a:pt x="875254" y="2950128"/>
                      <a:pt x="830513" y="2952924"/>
                    </a:cubicBezTo>
                    <a:cubicBezTo>
                      <a:pt x="802550" y="2950128"/>
                      <a:pt x="773284" y="2953422"/>
                      <a:pt x="746623" y="2944535"/>
                    </a:cubicBezTo>
                    <a:cubicBezTo>
                      <a:pt x="737058" y="2941347"/>
                      <a:pt x="733940" y="2928581"/>
                      <a:pt x="729845" y="2919368"/>
                    </a:cubicBezTo>
                    <a:cubicBezTo>
                      <a:pt x="722662" y="2903207"/>
                      <a:pt x="718660" y="2885812"/>
                      <a:pt x="713067" y="2869034"/>
                    </a:cubicBezTo>
                    <a:cubicBezTo>
                      <a:pt x="710271" y="2860645"/>
                      <a:pt x="713067" y="2846663"/>
                      <a:pt x="704678" y="2843867"/>
                    </a:cubicBezTo>
                    <a:cubicBezTo>
                      <a:pt x="669947" y="2832290"/>
                      <a:pt x="686869" y="2840383"/>
                      <a:pt x="654345" y="2818700"/>
                    </a:cubicBezTo>
                    <a:cubicBezTo>
                      <a:pt x="564862" y="2821496"/>
                      <a:pt x="475278" y="2821982"/>
                      <a:pt x="385897" y="2827089"/>
                    </a:cubicBezTo>
                    <a:cubicBezTo>
                      <a:pt x="377069" y="2827593"/>
                      <a:pt x="366983" y="2829225"/>
                      <a:pt x="360730" y="2835478"/>
                    </a:cubicBezTo>
                    <a:cubicBezTo>
                      <a:pt x="315989" y="2880219"/>
                      <a:pt x="394286" y="2846663"/>
                      <a:pt x="327174" y="2869034"/>
                    </a:cubicBezTo>
                    <a:lnTo>
                      <a:pt x="310396" y="2818700"/>
                    </a:lnTo>
                    <a:cubicBezTo>
                      <a:pt x="307600" y="2810311"/>
                      <a:pt x="310396" y="2796329"/>
                      <a:pt x="302007" y="2793533"/>
                    </a:cubicBezTo>
                    <a:cubicBezTo>
                      <a:pt x="241665" y="2773419"/>
                      <a:pt x="317020" y="2797822"/>
                      <a:pt x="243284" y="2776755"/>
                    </a:cubicBezTo>
                    <a:cubicBezTo>
                      <a:pt x="234781" y="2774326"/>
                      <a:pt x="226857" y="2769711"/>
                      <a:pt x="218117" y="2768366"/>
                    </a:cubicBezTo>
                    <a:cubicBezTo>
                      <a:pt x="190341" y="2764093"/>
                      <a:pt x="162190" y="2762773"/>
                      <a:pt x="134227" y="2759977"/>
                    </a:cubicBezTo>
                    <a:cubicBezTo>
                      <a:pt x="125075" y="2773704"/>
                      <a:pt x="112619" y="2799380"/>
                      <a:pt x="92282" y="2801922"/>
                    </a:cubicBezTo>
                    <a:cubicBezTo>
                      <a:pt x="85182" y="2802810"/>
                      <a:pt x="26852" y="2787662"/>
                      <a:pt x="16781" y="2785144"/>
                    </a:cubicBezTo>
                    <a:cubicBezTo>
                      <a:pt x="10161" y="2765285"/>
                      <a:pt x="3" y="2738278"/>
                      <a:pt x="3" y="2718033"/>
                    </a:cubicBezTo>
                    <a:cubicBezTo>
                      <a:pt x="3" y="2698260"/>
                      <a:pt x="-451" y="2676996"/>
                      <a:pt x="8392" y="2659310"/>
                    </a:cubicBezTo>
                    <a:cubicBezTo>
                      <a:pt x="12347" y="2651401"/>
                      <a:pt x="24980" y="2653066"/>
                      <a:pt x="33559" y="2650921"/>
                    </a:cubicBezTo>
                    <a:cubicBezTo>
                      <a:pt x="47392" y="2647463"/>
                      <a:pt x="61585" y="2645625"/>
                      <a:pt x="75504" y="2642532"/>
                    </a:cubicBezTo>
                    <a:cubicBezTo>
                      <a:pt x="107105" y="2635510"/>
                      <a:pt x="106201" y="2635096"/>
                      <a:pt x="134227" y="2625754"/>
                    </a:cubicBezTo>
                    <a:cubicBezTo>
                      <a:pt x="137023" y="2617365"/>
                      <a:pt x="135420" y="2605727"/>
                      <a:pt x="142616" y="2600587"/>
                    </a:cubicBezTo>
                    <a:cubicBezTo>
                      <a:pt x="157007" y="2590307"/>
                      <a:pt x="192950" y="2583809"/>
                      <a:pt x="192950" y="2583809"/>
                    </a:cubicBezTo>
                    <a:cubicBezTo>
                      <a:pt x="205674" y="2592292"/>
                      <a:pt x="225918" y="2608976"/>
                      <a:pt x="243284" y="2608976"/>
                    </a:cubicBezTo>
                    <a:cubicBezTo>
                      <a:pt x="252127" y="2608976"/>
                      <a:pt x="260062" y="2603383"/>
                      <a:pt x="268451" y="2600587"/>
                    </a:cubicBezTo>
                    <a:cubicBezTo>
                      <a:pt x="265655" y="2589402"/>
                      <a:pt x="263229" y="2578117"/>
                      <a:pt x="260062" y="2567031"/>
                    </a:cubicBezTo>
                    <a:cubicBezTo>
                      <a:pt x="251267" y="2536249"/>
                      <a:pt x="240653" y="2530347"/>
                      <a:pt x="260062" y="2491530"/>
                    </a:cubicBezTo>
                    <a:cubicBezTo>
                      <a:pt x="264571" y="2482512"/>
                      <a:pt x="276840" y="2480345"/>
                      <a:pt x="285229" y="2474752"/>
                    </a:cubicBezTo>
                    <a:cubicBezTo>
                      <a:pt x="296034" y="2442337"/>
                      <a:pt x="310607" y="2410338"/>
                      <a:pt x="285229" y="2374084"/>
                    </a:cubicBezTo>
                    <a:cubicBezTo>
                      <a:pt x="275475" y="2360149"/>
                      <a:pt x="251673" y="2368491"/>
                      <a:pt x="234895" y="2365695"/>
                    </a:cubicBezTo>
                    <a:cubicBezTo>
                      <a:pt x="229302" y="2357306"/>
                      <a:pt x="219775" y="2350473"/>
                      <a:pt x="218117" y="2340528"/>
                    </a:cubicBezTo>
                    <a:cubicBezTo>
                      <a:pt x="214065" y="2316216"/>
                      <a:pt x="236969" y="2308386"/>
                      <a:pt x="251673" y="2298583"/>
                    </a:cubicBezTo>
                    <a:lnTo>
                      <a:pt x="268451" y="2248249"/>
                    </a:lnTo>
                    <a:cubicBezTo>
                      <a:pt x="275274" y="2227780"/>
                      <a:pt x="277356" y="2214177"/>
                      <a:pt x="293618" y="2197915"/>
                    </a:cubicBezTo>
                    <a:cubicBezTo>
                      <a:pt x="300747" y="2190786"/>
                      <a:pt x="309767" y="2185646"/>
                      <a:pt x="318785" y="2181137"/>
                    </a:cubicBezTo>
                    <a:cubicBezTo>
                      <a:pt x="326694" y="2177182"/>
                      <a:pt x="335373" y="2174893"/>
                      <a:pt x="343952" y="2172748"/>
                    </a:cubicBezTo>
                    <a:lnTo>
                      <a:pt x="411064" y="2155970"/>
                    </a:lnTo>
                    <a:cubicBezTo>
                      <a:pt x="414735" y="2130271"/>
                      <a:pt x="411618" y="2091771"/>
                      <a:pt x="436231" y="2072080"/>
                    </a:cubicBezTo>
                    <a:cubicBezTo>
                      <a:pt x="443136" y="2066556"/>
                      <a:pt x="453009" y="2066487"/>
                      <a:pt x="461398" y="2063691"/>
                    </a:cubicBezTo>
                    <a:cubicBezTo>
                      <a:pt x="485727" y="1990705"/>
                      <a:pt x="460295" y="2074171"/>
                      <a:pt x="478176" y="1904300"/>
                    </a:cubicBezTo>
                    <a:cubicBezTo>
                      <a:pt x="479102" y="1895506"/>
                      <a:pt x="482271" y="1886863"/>
                      <a:pt x="486565" y="1879133"/>
                    </a:cubicBezTo>
                    <a:cubicBezTo>
                      <a:pt x="496358" y="1861506"/>
                      <a:pt x="520121" y="1828800"/>
                      <a:pt x="520121" y="1828800"/>
                    </a:cubicBezTo>
                    <a:cubicBezTo>
                      <a:pt x="522917" y="1820411"/>
                      <a:pt x="522986" y="1810538"/>
                      <a:pt x="528510" y="1803633"/>
                    </a:cubicBezTo>
                    <a:cubicBezTo>
                      <a:pt x="540337" y="1788849"/>
                      <a:pt x="562265" y="1783992"/>
                      <a:pt x="578844" y="1778466"/>
                    </a:cubicBezTo>
                    <a:cubicBezTo>
                      <a:pt x="623585" y="1781262"/>
                      <a:pt x="668787" y="1779863"/>
                      <a:pt x="713067" y="1786855"/>
                    </a:cubicBezTo>
                    <a:cubicBezTo>
                      <a:pt x="731049" y="1789694"/>
                      <a:pt x="751175" y="1820649"/>
                      <a:pt x="763401" y="1828800"/>
                    </a:cubicBezTo>
                    <a:cubicBezTo>
                      <a:pt x="770759" y="1833705"/>
                      <a:pt x="780179" y="1834393"/>
                      <a:pt x="788568" y="1837189"/>
                    </a:cubicBezTo>
                    <a:cubicBezTo>
                      <a:pt x="793003" y="1836450"/>
                      <a:pt x="861919" y="1840204"/>
                      <a:pt x="847291" y="1803633"/>
                    </a:cubicBezTo>
                    <a:cubicBezTo>
                      <a:pt x="843547" y="1794272"/>
                      <a:pt x="830513" y="1792448"/>
                      <a:pt x="822124" y="1786855"/>
                    </a:cubicBezTo>
                    <a:cubicBezTo>
                      <a:pt x="824920" y="1770077"/>
                      <a:pt x="822074" y="1751289"/>
                      <a:pt x="830513" y="1736521"/>
                    </a:cubicBezTo>
                    <a:cubicBezTo>
                      <a:pt x="834900" y="1728843"/>
                      <a:pt x="847950" y="1732426"/>
                      <a:pt x="855680" y="1728132"/>
                    </a:cubicBezTo>
                    <a:cubicBezTo>
                      <a:pt x="873307" y="1718339"/>
                      <a:pt x="889236" y="1705761"/>
                      <a:pt x="906014" y="1694576"/>
                    </a:cubicBezTo>
                    <a:cubicBezTo>
                      <a:pt x="914403" y="1688983"/>
                      <a:pt x="921616" y="1680986"/>
                      <a:pt x="931181" y="1677798"/>
                    </a:cubicBezTo>
                    <a:cubicBezTo>
                      <a:pt x="1015760" y="1649605"/>
                      <a:pt x="884567" y="1692621"/>
                      <a:pt x="989904" y="1661020"/>
                    </a:cubicBezTo>
                    <a:lnTo>
                      <a:pt x="1065405" y="1635853"/>
                    </a:lnTo>
                    <a:cubicBezTo>
                      <a:pt x="1073794" y="1633057"/>
                      <a:pt x="1081850" y="1628918"/>
                      <a:pt x="1090572" y="1627464"/>
                    </a:cubicBezTo>
                    <a:lnTo>
                      <a:pt x="1140906" y="1619075"/>
                    </a:lnTo>
                    <a:cubicBezTo>
                      <a:pt x="1161992" y="1555817"/>
                      <a:pt x="1133548" y="1633790"/>
                      <a:pt x="1166073" y="1568741"/>
                    </a:cubicBezTo>
                    <a:cubicBezTo>
                      <a:pt x="1170028" y="1560832"/>
                      <a:pt x="1168209" y="1549827"/>
                      <a:pt x="1174462" y="1543574"/>
                    </a:cubicBezTo>
                    <a:cubicBezTo>
                      <a:pt x="1183305" y="1534731"/>
                      <a:pt x="1196833" y="1532389"/>
                      <a:pt x="1208018" y="1526796"/>
                    </a:cubicBezTo>
                    <a:cubicBezTo>
                      <a:pt x="1257371" y="1452766"/>
                      <a:pt x="1181675" y="1571093"/>
                      <a:pt x="1241574" y="1451295"/>
                    </a:cubicBezTo>
                    <a:cubicBezTo>
                      <a:pt x="1247167" y="1440110"/>
                      <a:pt x="1252147" y="1428597"/>
                      <a:pt x="1258352" y="1417739"/>
                    </a:cubicBezTo>
                    <a:cubicBezTo>
                      <a:pt x="1263354" y="1408985"/>
                      <a:pt x="1270621" y="1401590"/>
                      <a:pt x="1275130" y="1392572"/>
                    </a:cubicBezTo>
                    <a:cubicBezTo>
                      <a:pt x="1279085" y="1384663"/>
                      <a:pt x="1279564" y="1375314"/>
                      <a:pt x="1283519" y="1367405"/>
                    </a:cubicBezTo>
                    <a:cubicBezTo>
                      <a:pt x="1288028" y="1358387"/>
                      <a:pt x="1296202" y="1351451"/>
                      <a:pt x="1300297" y="1342238"/>
                    </a:cubicBezTo>
                    <a:cubicBezTo>
                      <a:pt x="1307480" y="1326077"/>
                      <a:pt x="1307265" y="1306619"/>
                      <a:pt x="1317075" y="1291904"/>
                    </a:cubicBezTo>
                    <a:cubicBezTo>
                      <a:pt x="1322668" y="1283515"/>
                      <a:pt x="1329344" y="1275755"/>
                      <a:pt x="1333853" y="1266737"/>
                    </a:cubicBezTo>
                    <a:cubicBezTo>
                      <a:pt x="1337808" y="1258828"/>
                      <a:pt x="1335989" y="1247823"/>
                      <a:pt x="1342242" y="1241570"/>
                    </a:cubicBezTo>
                    <a:cubicBezTo>
                      <a:pt x="1356501" y="1227311"/>
                      <a:pt x="1392576" y="1208014"/>
                      <a:pt x="1392576" y="1208014"/>
                    </a:cubicBezTo>
                    <a:cubicBezTo>
                      <a:pt x="1398169" y="1191236"/>
                      <a:pt x="1407885" y="1175304"/>
                      <a:pt x="1409354" y="1157680"/>
                    </a:cubicBezTo>
                    <a:cubicBezTo>
                      <a:pt x="1412150" y="1124124"/>
                      <a:pt x="1408493" y="1089389"/>
                      <a:pt x="1417743" y="1057012"/>
                    </a:cubicBezTo>
                    <a:cubicBezTo>
                      <a:pt x="1421167" y="1045029"/>
                      <a:pt x="1458868" y="1034915"/>
                      <a:pt x="1468077" y="1031845"/>
                    </a:cubicBezTo>
                    <a:cubicBezTo>
                      <a:pt x="1537914" y="1049304"/>
                      <a:pt x="1468866" y="1028045"/>
                      <a:pt x="1526800" y="1057012"/>
                    </a:cubicBezTo>
                    <a:cubicBezTo>
                      <a:pt x="1534709" y="1060967"/>
                      <a:pt x="1543687" y="1062296"/>
                      <a:pt x="1551967" y="1065401"/>
                    </a:cubicBezTo>
                    <a:cubicBezTo>
                      <a:pt x="1632225" y="1095498"/>
                      <a:pt x="1561950" y="1071525"/>
                      <a:pt x="1619078" y="1090568"/>
                    </a:cubicBezTo>
                    <a:cubicBezTo>
                      <a:pt x="1630263" y="1107346"/>
                      <a:pt x="1633504" y="1134525"/>
                      <a:pt x="1652634" y="1140902"/>
                    </a:cubicBezTo>
                    <a:lnTo>
                      <a:pt x="1702968" y="1157680"/>
                    </a:lnTo>
                    <a:cubicBezTo>
                      <a:pt x="1711357" y="1154884"/>
                      <a:pt x="1721882" y="1155544"/>
                      <a:pt x="1728135" y="1149291"/>
                    </a:cubicBezTo>
                    <a:cubicBezTo>
                      <a:pt x="1734388" y="1143038"/>
                      <a:pt x="1728135" y="1126920"/>
                      <a:pt x="1736524" y="1124124"/>
                    </a:cubicBezTo>
                    <a:cubicBezTo>
                      <a:pt x="1765826" y="1114357"/>
                      <a:pt x="1798043" y="1118531"/>
                      <a:pt x="1828803" y="1115735"/>
                    </a:cubicBezTo>
                    <a:cubicBezTo>
                      <a:pt x="1834396" y="1098957"/>
                      <a:pt x="1845581" y="1082179"/>
                      <a:pt x="1828803" y="1065401"/>
                    </a:cubicBezTo>
                    <a:cubicBezTo>
                      <a:pt x="1822550" y="1059148"/>
                      <a:pt x="1812025" y="1059808"/>
                      <a:pt x="1803636" y="1057012"/>
                    </a:cubicBezTo>
                    <a:lnTo>
                      <a:pt x="1786858" y="1006678"/>
                    </a:lnTo>
                    <a:lnTo>
                      <a:pt x="1778469" y="981511"/>
                    </a:lnTo>
                    <a:cubicBezTo>
                      <a:pt x="1809469" y="935011"/>
                      <a:pt x="1777510" y="971790"/>
                      <a:pt x="1820414" y="947955"/>
                    </a:cubicBezTo>
                    <a:cubicBezTo>
                      <a:pt x="1838041" y="938162"/>
                      <a:pt x="1853970" y="925585"/>
                      <a:pt x="1870748" y="914400"/>
                    </a:cubicBezTo>
                    <a:cubicBezTo>
                      <a:pt x="1879137" y="908807"/>
                      <a:pt x="1886350" y="900810"/>
                      <a:pt x="1895915" y="897622"/>
                    </a:cubicBezTo>
                    <a:cubicBezTo>
                      <a:pt x="1904304" y="894826"/>
                      <a:pt x="1913352" y="893527"/>
                      <a:pt x="1921082" y="889233"/>
                    </a:cubicBezTo>
                    <a:cubicBezTo>
                      <a:pt x="1938709" y="879440"/>
                      <a:pt x="1971416" y="855677"/>
                      <a:pt x="1971416" y="855677"/>
                    </a:cubicBezTo>
                    <a:cubicBezTo>
                      <a:pt x="1974212" y="847288"/>
                      <a:pt x="1973552" y="836763"/>
                      <a:pt x="1979805" y="830510"/>
                    </a:cubicBezTo>
                    <a:cubicBezTo>
                      <a:pt x="1986058" y="824257"/>
                      <a:pt x="1997063" y="826076"/>
                      <a:pt x="2004972" y="822121"/>
                    </a:cubicBezTo>
                    <a:cubicBezTo>
                      <a:pt x="2013990" y="817612"/>
                      <a:pt x="2021750" y="810936"/>
                      <a:pt x="2030139" y="805343"/>
                    </a:cubicBezTo>
                    <a:cubicBezTo>
                      <a:pt x="2027343" y="788565"/>
                      <a:pt x="2029357" y="770223"/>
                      <a:pt x="2021750" y="755009"/>
                    </a:cubicBezTo>
                    <a:cubicBezTo>
                      <a:pt x="2017241" y="745991"/>
                      <a:pt x="1999771" y="747796"/>
                      <a:pt x="1996583" y="738231"/>
                    </a:cubicBezTo>
                    <a:cubicBezTo>
                      <a:pt x="1989970" y="718393"/>
                      <a:pt x="2033367" y="656061"/>
                      <a:pt x="2038528" y="654341"/>
                    </a:cubicBezTo>
                    <a:cubicBezTo>
                      <a:pt x="2046917" y="651545"/>
                      <a:pt x="2055063" y="647870"/>
                      <a:pt x="2063695" y="645952"/>
                    </a:cubicBezTo>
                    <a:cubicBezTo>
                      <a:pt x="2098227" y="638278"/>
                      <a:pt x="2122387" y="638334"/>
                      <a:pt x="2155974" y="629174"/>
                    </a:cubicBezTo>
                    <a:cubicBezTo>
                      <a:pt x="2173036" y="624521"/>
                      <a:pt x="2191593" y="622206"/>
                      <a:pt x="2206308" y="612396"/>
                    </a:cubicBezTo>
                    <a:lnTo>
                      <a:pt x="2231475" y="595618"/>
                    </a:lnTo>
                    <a:cubicBezTo>
                      <a:pt x="2291429" y="505687"/>
                      <a:pt x="2198062" y="642173"/>
                      <a:pt x="2273420" y="545284"/>
                    </a:cubicBezTo>
                    <a:cubicBezTo>
                      <a:pt x="2285800" y="529367"/>
                      <a:pt x="2295791" y="511728"/>
                      <a:pt x="2306976" y="494950"/>
                    </a:cubicBezTo>
                    <a:lnTo>
                      <a:pt x="2323754" y="469783"/>
                    </a:lnTo>
                    <a:cubicBezTo>
                      <a:pt x="2329347" y="461394"/>
                      <a:pt x="2337344" y="454181"/>
                      <a:pt x="2340532" y="444616"/>
                    </a:cubicBezTo>
                    <a:lnTo>
                      <a:pt x="2348921" y="419449"/>
                    </a:lnTo>
                    <a:cubicBezTo>
                      <a:pt x="2346125" y="369115"/>
                      <a:pt x="2350814" y="317799"/>
                      <a:pt x="2340532" y="268447"/>
                    </a:cubicBezTo>
                    <a:cubicBezTo>
                      <a:pt x="2336419" y="248706"/>
                      <a:pt x="2306976" y="218113"/>
                      <a:pt x="2306976" y="218113"/>
                    </a:cubicBezTo>
                    <a:cubicBezTo>
                      <a:pt x="2304180" y="187353"/>
                      <a:pt x="2296386" y="156642"/>
                      <a:pt x="2298587" y="125834"/>
                    </a:cubicBezTo>
                    <a:cubicBezTo>
                      <a:pt x="2299305" y="115777"/>
                      <a:pt x="2307777" y="107306"/>
                      <a:pt x="2315365" y="100667"/>
                    </a:cubicBezTo>
                    <a:cubicBezTo>
                      <a:pt x="2350868" y="69602"/>
                      <a:pt x="2356300" y="70244"/>
                      <a:pt x="2390866" y="58722"/>
                    </a:cubicBezTo>
                    <a:cubicBezTo>
                      <a:pt x="2396459" y="50333"/>
                      <a:pt x="2399771" y="39853"/>
                      <a:pt x="2407644" y="33555"/>
                    </a:cubicBezTo>
                    <a:cubicBezTo>
                      <a:pt x="2418520" y="24854"/>
                      <a:pt x="2482617" y="16873"/>
                      <a:pt x="2483145" y="16777"/>
                    </a:cubicBezTo>
                    <a:cubicBezTo>
                      <a:pt x="2587673" y="-2227"/>
                      <a:pt x="2464361" y="11763"/>
                      <a:pt x="2676091" y="0"/>
                    </a:cubicBezTo>
                    <a:cubicBezTo>
                      <a:pt x="2692869" y="5592"/>
                      <a:pt x="2708980" y="13870"/>
                      <a:pt x="2726425" y="16777"/>
                    </a:cubicBezTo>
                    <a:cubicBezTo>
                      <a:pt x="2785481" y="26620"/>
                      <a:pt x="2760622" y="19787"/>
                      <a:pt x="2801926" y="33555"/>
                    </a:cubicBezTo>
                    <a:cubicBezTo>
                      <a:pt x="2815908" y="30759"/>
                      <a:pt x="2830038" y="28624"/>
                      <a:pt x="2843871" y="25166"/>
                    </a:cubicBezTo>
                    <a:cubicBezTo>
                      <a:pt x="2852450" y="23021"/>
                      <a:pt x="2860195" y="16777"/>
                      <a:pt x="2869038" y="16777"/>
                    </a:cubicBezTo>
                    <a:cubicBezTo>
                      <a:pt x="2913867" y="16777"/>
                      <a:pt x="2958521" y="22370"/>
                      <a:pt x="3003262" y="25166"/>
                    </a:cubicBezTo>
                    <a:cubicBezTo>
                      <a:pt x="3011651" y="33555"/>
                      <a:pt x="3021848" y="40462"/>
                      <a:pt x="3028429" y="50333"/>
                    </a:cubicBezTo>
                    <a:cubicBezTo>
                      <a:pt x="3033334" y="57691"/>
                      <a:pt x="3032863" y="67591"/>
                      <a:pt x="3036818" y="75500"/>
                    </a:cubicBezTo>
                    <a:cubicBezTo>
                      <a:pt x="3041327" y="84518"/>
                      <a:pt x="3049501" y="91454"/>
                      <a:pt x="3053596" y="100667"/>
                    </a:cubicBezTo>
                    <a:cubicBezTo>
                      <a:pt x="3093529" y="190515"/>
                      <a:pt x="3049181" y="119212"/>
                      <a:pt x="3087152" y="176168"/>
                    </a:cubicBezTo>
                    <a:cubicBezTo>
                      <a:pt x="3089948" y="190150"/>
                      <a:pt x="3085459" y="208031"/>
                      <a:pt x="3095541" y="218113"/>
                    </a:cubicBezTo>
                    <a:cubicBezTo>
                      <a:pt x="3120708" y="243280"/>
                      <a:pt x="3145875" y="226502"/>
                      <a:pt x="3171042" y="243280"/>
                    </a:cubicBezTo>
                    <a:lnTo>
                      <a:pt x="3221376" y="276836"/>
                    </a:lnTo>
                    <a:cubicBezTo>
                      <a:pt x="3226969" y="285225"/>
                      <a:pt x="3230566" y="295364"/>
                      <a:pt x="3238154" y="302003"/>
                    </a:cubicBezTo>
                    <a:cubicBezTo>
                      <a:pt x="3253329" y="315282"/>
                      <a:pt x="3288488" y="335559"/>
                      <a:pt x="3288488" y="335559"/>
                    </a:cubicBezTo>
                    <a:cubicBezTo>
                      <a:pt x="3302470" y="332763"/>
                      <a:pt x="3316600" y="330628"/>
                      <a:pt x="3330433" y="327170"/>
                    </a:cubicBezTo>
                    <a:cubicBezTo>
                      <a:pt x="3339012" y="325025"/>
                      <a:pt x="3347390" y="315497"/>
                      <a:pt x="3355600" y="318781"/>
                    </a:cubicBezTo>
                    <a:cubicBezTo>
                      <a:pt x="3364961" y="322525"/>
                      <a:pt x="3365249" y="336819"/>
                      <a:pt x="3372378" y="343948"/>
                    </a:cubicBezTo>
                    <a:cubicBezTo>
                      <a:pt x="3391689" y="363259"/>
                      <a:pt x="3405430" y="362697"/>
                      <a:pt x="3431101" y="369115"/>
                    </a:cubicBezTo>
                    <a:cubicBezTo>
                      <a:pt x="3436693" y="377504"/>
                      <a:pt x="3440290" y="387643"/>
                      <a:pt x="3447878" y="394282"/>
                    </a:cubicBezTo>
                    <a:cubicBezTo>
                      <a:pt x="3499807" y="439720"/>
                      <a:pt x="3502626" y="428328"/>
                      <a:pt x="3573713" y="436227"/>
                    </a:cubicBezTo>
                    <a:cubicBezTo>
                      <a:pt x="3590491" y="441820"/>
                      <a:pt x="3606705" y="449537"/>
                      <a:pt x="3624047" y="453005"/>
                    </a:cubicBezTo>
                    <a:lnTo>
                      <a:pt x="3707937" y="469783"/>
                    </a:lnTo>
                    <a:cubicBezTo>
                      <a:pt x="3716326" y="475376"/>
                      <a:pt x="3724086" y="482052"/>
                      <a:pt x="3733104" y="486561"/>
                    </a:cubicBezTo>
                    <a:cubicBezTo>
                      <a:pt x="3746513" y="493266"/>
                      <a:pt x="3779284" y="499755"/>
                      <a:pt x="3791827" y="503339"/>
                    </a:cubicBezTo>
                    <a:cubicBezTo>
                      <a:pt x="3800330" y="505768"/>
                      <a:pt x="3808605" y="508932"/>
                      <a:pt x="3816994" y="511728"/>
                    </a:cubicBezTo>
                    <a:cubicBezTo>
                      <a:pt x="3863136" y="496347"/>
                      <a:pt x="3821794" y="512581"/>
                      <a:pt x="3867328" y="486561"/>
                    </a:cubicBezTo>
                    <a:cubicBezTo>
                      <a:pt x="3896354" y="469975"/>
                      <a:pt x="3897816" y="470806"/>
                      <a:pt x="3926051" y="461394"/>
                    </a:cubicBezTo>
                    <a:cubicBezTo>
                      <a:pt x="4025833" y="468046"/>
                      <a:pt x="4045929" y="430391"/>
                      <a:pt x="4060275" y="494950"/>
                    </a:cubicBezTo>
                    <a:cubicBezTo>
                      <a:pt x="4063965" y="511554"/>
                      <a:pt x="4057463" y="532483"/>
                      <a:pt x="4068664" y="545284"/>
                    </a:cubicBezTo>
                    <a:cubicBezTo>
                      <a:pt x="4080310" y="558594"/>
                      <a:pt x="4102220" y="556469"/>
                      <a:pt x="4118998" y="562062"/>
                    </a:cubicBezTo>
                    <a:cubicBezTo>
                      <a:pt x="4182256" y="583148"/>
                      <a:pt x="4104283" y="554704"/>
                      <a:pt x="4169332" y="587229"/>
                    </a:cubicBezTo>
                    <a:cubicBezTo>
                      <a:pt x="4177241" y="591184"/>
                      <a:pt x="4185996" y="593189"/>
                      <a:pt x="4194499" y="595618"/>
                    </a:cubicBezTo>
                    <a:cubicBezTo>
                      <a:pt x="4222142" y="603516"/>
                      <a:pt x="4241168" y="606630"/>
                      <a:pt x="4270000" y="612396"/>
                    </a:cubicBezTo>
                    <a:cubicBezTo>
                      <a:pt x="4294746" y="628893"/>
                      <a:pt x="4300149" y="630119"/>
                      <a:pt x="4320334" y="654341"/>
                    </a:cubicBezTo>
                    <a:cubicBezTo>
                      <a:pt x="4326789" y="662086"/>
                      <a:pt x="4329239" y="673210"/>
                      <a:pt x="4337112" y="679508"/>
                    </a:cubicBezTo>
                    <a:cubicBezTo>
                      <a:pt x="4344017" y="685032"/>
                      <a:pt x="4353607" y="686163"/>
                      <a:pt x="4362278" y="687897"/>
                    </a:cubicBezTo>
                    <a:cubicBezTo>
                      <a:pt x="4381667" y="691775"/>
                      <a:pt x="4401427" y="693490"/>
                      <a:pt x="4421001" y="696286"/>
                    </a:cubicBezTo>
                    <a:cubicBezTo>
                      <a:pt x="4469366" y="728529"/>
                      <a:pt x="4422710" y="700614"/>
                      <a:pt x="4471335" y="721453"/>
                    </a:cubicBezTo>
                    <a:cubicBezTo>
                      <a:pt x="4482829" y="726379"/>
                      <a:pt x="4493280" y="733587"/>
                      <a:pt x="4504891" y="738231"/>
                    </a:cubicBezTo>
                    <a:cubicBezTo>
                      <a:pt x="4570530" y="764487"/>
                      <a:pt x="4535220" y="746918"/>
                      <a:pt x="4588781" y="763398"/>
                    </a:cubicBezTo>
                    <a:cubicBezTo>
                      <a:pt x="4614136" y="771200"/>
                      <a:pt x="4639651" y="778713"/>
                      <a:pt x="4664282" y="788565"/>
                    </a:cubicBezTo>
                    <a:cubicBezTo>
                      <a:pt x="4678264" y="794158"/>
                      <a:pt x="4691554" y="801957"/>
                      <a:pt x="4706227" y="805343"/>
                    </a:cubicBezTo>
                    <a:cubicBezTo>
                      <a:pt x="4728194" y="810412"/>
                      <a:pt x="4751101" y="810026"/>
                      <a:pt x="4773339" y="813732"/>
                    </a:cubicBezTo>
                    <a:cubicBezTo>
                      <a:pt x="4801468" y="818420"/>
                      <a:pt x="4829100" y="825822"/>
                      <a:pt x="4857229" y="830510"/>
                    </a:cubicBezTo>
                    <a:lnTo>
                      <a:pt x="4957897" y="847288"/>
                    </a:lnTo>
                    <a:cubicBezTo>
                      <a:pt x="5051321" y="894000"/>
                      <a:pt x="4933633" y="838189"/>
                      <a:pt x="5025009" y="872455"/>
                    </a:cubicBezTo>
                    <a:cubicBezTo>
                      <a:pt x="5036718" y="876846"/>
                      <a:pt x="5046612" y="885555"/>
                      <a:pt x="5058565" y="889233"/>
                    </a:cubicBezTo>
                    <a:cubicBezTo>
                      <a:pt x="5083206" y="896815"/>
                      <a:pt x="5109055" y="899758"/>
                      <a:pt x="5134066" y="906011"/>
                    </a:cubicBezTo>
                    <a:cubicBezTo>
                      <a:pt x="5142645" y="908156"/>
                      <a:pt x="5150730" y="911971"/>
                      <a:pt x="5159233" y="914400"/>
                    </a:cubicBezTo>
                    <a:cubicBezTo>
                      <a:pt x="5170319" y="917567"/>
                      <a:pt x="5181703" y="919622"/>
                      <a:pt x="5192789" y="922789"/>
                    </a:cubicBezTo>
                    <a:cubicBezTo>
                      <a:pt x="5201291" y="925218"/>
                      <a:pt x="5209377" y="929032"/>
                      <a:pt x="5217956" y="931177"/>
                    </a:cubicBezTo>
                    <a:cubicBezTo>
                      <a:pt x="5231789" y="934635"/>
                      <a:pt x="5245919" y="936770"/>
                      <a:pt x="5259901" y="939566"/>
                    </a:cubicBezTo>
                    <a:cubicBezTo>
                      <a:pt x="5271086" y="945159"/>
                      <a:pt x="5281845" y="951700"/>
                      <a:pt x="5293456" y="956344"/>
                    </a:cubicBezTo>
                    <a:cubicBezTo>
                      <a:pt x="5309877" y="962912"/>
                      <a:pt x="5327012" y="967529"/>
                      <a:pt x="5343790" y="973122"/>
                    </a:cubicBezTo>
                    <a:cubicBezTo>
                      <a:pt x="5352179" y="975918"/>
                      <a:pt x="5361048" y="977556"/>
                      <a:pt x="5368957" y="981511"/>
                    </a:cubicBezTo>
                    <a:lnTo>
                      <a:pt x="5402513" y="998289"/>
                    </a:lnTo>
                    <a:cubicBezTo>
                      <a:pt x="5405309" y="1009474"/>
                      <a:pt x="5408840" y="1020501"/>
                      <a:pt x="5410902" y="1031845"/>
                    </a:cubicBezTo>
                    <a:cubicBezTo>
                      <a:pt x="5414439" y="1051299"/>
                      <a:pt x="5413609" y="1071629"/>
                      <a:pt x="5419291" y="1090568"/>
                    </a:cubicBezTo>
                    <a:cubicBezTo>
                      <a:pt x="5429273" y="1123842"/>
                      <a:pt x="5436766" y="1111889"/>
                      <a:pt x="5461236" y="1124124"/>
                    </a:cubicBezTo>
                    <a:cubicBezTo>
                      <a:pt x="5470254" y="1128633"/>
                      <a:pt x="5476838" y="1137714"/>
                      <a:pt x="5486403" y="1140902"/>
                    </a:cubicBezTo>
                    <a:cubicBezTo>
                      <a:pt x="5502540" y="1146281"/>
                      <a:pt x="5520133" y="1145601"/>
                      <a:pt x="5536737" y="1149291"/>
                    </a:cubicBezTo>
                    <a:cubicBezTo>
                      <a:pt x="5545369" y="1151209"/>
                      <a:pt x="5553515" y="1154884"/>
                      <a:pt x="5561904" y="1157680"/>
                    </a:cubicBezTo>
                    <a:cubicBezTo>
                      <a:pt x="5567497" y="1166069"/>
                      <a:pt x="5574173" y="1173829"/>
                      <a:pt x="5578682" y="1182847"/>
                    </a:cubicBezTo>
                    <a:cubicBezTo>
                      <a:pt x="5582637" y="1190756"/>
                      <a:pt x="5581547" y="1201109"/>
                      <a:pt x="5587071" y="1208014"/>
                    </a:cubicBezTo>
                    <a:cubicBezTo>
                      <a:pt x="5604589" y="1229912"/>
                      <a:pt x="5615834" y="1221415"/>
                      <a:pt x="5637405" y="1233181"/>
                    </a:cubicBezTo>
                    <a:cubicBezTo>
                      <a:pt x="5660564" y="1245813"/>
                      <a:pt x="5680023" y="1265329"/>
                      <a:pt x="5704517" y="1275126"/>
                    </a:cubicBezTo>
                    <a:cubicBezTo>
                      <a:pt x="5757167" y="1296186"/>
                      <a:pt x="5731853" y="1288252"/>
                      <a:pt x="5780018" y="1300293"/>
                    </a:cubicBezTo>
                    <a:cubicBezTo>
                      <a:pt x="5789168" y="1327743"/>
                      <a:pt x="5791962" y="1342191"/>
                      <a:pt x="5813574" y="1367405"/>
                    </a:cubicBezTo>
                    <a:cubicBezTo>
                      <a:pt x="5820135" y="1375060"/>
                      <a:pt x="5830352" y="1378590"/>
                      <a:pt x="5838741" y="1384183"/>
                    </a:cubicBezTo>
                    <a:cubicBezTo>
                      <a:pt x="5880398" y="1446668"/>
                      <a:pt x="5826859" y="1369924"/>
                      <a:pt x="5880686" y="1434517"/>
                    </a:cubicBezTo>
                    <a:cubicBezTo>
                      <a:pt x="5887141" y="1442262"/>
                      <a:pt x="5892955" y="1450666"/>
                      <a:pt x="5897464" y="1459684"/>
                    </a:cubicBezTo>
                    <a:cubicBezTo>
                      <a:pt x="5901419" y="1467593"/>
                      <a:pt x="5900329" y="1477946"/>
                      <a:pt x="5905853" y="1484851"/>
                    </a:cubicBezTo>
                    <a:cubicBezTo>
                      <a:pt x="5912151" y="1492724"/>
                      <a:pt x="5922631" y="1496036"/>
                      <a:pt x="5931020" y="1501629"/>
                    </a:cubicBezTo>
                    <a:cubicBezTo>
                      <a:pt x="5933816" y="1510018"/>
                      <a:pt x="5931199" y="1523512"/>
                      <a:pt x="5939409" y="1526796"/>
                    </a:cubicBezTo>
                    <a:cubicBezTo>
                      <a:pt x="5944197" y="1528711"/>
                      <a:pt x="5990671" y="1512505"/>
                      <a:pt x="5998132" y="1510018"/>
                    </a:cubicBezTo>
                    <a:cubicBezTo>
                      <a:pt x="6026095" y="1512814"/>
                      <a:pt x="6054246" y="1514134"/>
                      <a:pt x="6082022" y="1518407"/>
                    </a:cubicBezTo>
                    <a:cubicBezTo>
                      <a:pt x="6090762" y="1519752"/>
                      <a:pt x="6099831" y="1521891"/>
                      <a:pt x="6107189" y="1526796"/>
                    </a:cubicBezTo>
                    <a:cubicBezTo>
                      <a:pt x="6170029" y="1568689"/>
                      <a:pt x="6097682" y="1540405"/>
                      <a:pt x="6157523" y="1560352"/>
                    </a:cubicBezTo>
                    <a:cubicBezTo>
                      <a:pt x="6186370" y="1581988"/>
                      <a:pt x="6191732" y="1589136"/>
                      <a:pt x="6224634" y="1602297"/>
                    </a:cubicBezTo>
                    <a:cubicBezTo>
                      <a:pt x="6241055" y="1608865"/>
                      <a:pt x="6274968" y="1619075"/>
                      <a:pt x="6274968" y="1619075"/>
                    </a:cubicBezTo>
                    <a:cubicBezTo>
                      <a:pt x="6286153" y="1627464"/>
                      <a:pt x="6296385" y="1637305"/>
                      <a:pt x="6308524" y="1644242"/>
                    </a:cubicBezTo>
                    <a:cubicBezTo>
                      <a:pt x="6363292" y="1675538"/>
                      <a:pt x="6300697" y="1621873"/>
                      <a:pt x="6367247" y="1669409"/>
                    </a:cubicBezTo>
                    <a:cubicBezTo>
                      <a:pt x="6422232" y="1708684"/>
                      <a:pt x="6363595" y="1684970"/>
                      <a:pt x="6417581" y="1702965"/>
                    </a:cubicBezTo>
                    <a:cubicBezTo>
                      <a:pt x="6476148" y="1761532"/>
                      <a:pt x="6411259" y="1704146"/>
                      <a:pt x="6467915" y="1736521"/>
                    </a:cubicBezTo>
                    <a:cubicBezTo>
                      <a:pt x="6515488" y="1763705"/>
                      <a:pt x="6490044" y="1760257"/>
                      <a:pt x="6535027" y="1795244"/>
                    </a:cubicBezTo>
                    <a:cubicBezTo>
                      <a:pt x="6547898" y="1805254"/>
                      <a:pt x="6563145" y="1811769"/>
                      <a:pt x="6576972" y="1820411"/>
                    </a:cubicBezTo>
                    <a:cubicBezTo>
                      <a:pt x="6585522" y="1825755"/>
                      <a:pt x="6593750" y="1831596"/>
                      <a:pt x="6602139" y="1837189"/>
                    </a:cubicBezTo>
                    <a:cubicBezTo>
                      <a:pt x="6582173" y="1897087"/>
                      <a:pt x="6600076" y="1877712"/>
                      <a:pt x="6560194" y="1904300"/>
                    </a:cubicBezTo>
                    <a:cubicBezTo>
                      <a:pt x="6557398" y="1912689"/>
                      <a:pt x="6552902" y="1920693"/>
                      <a:pt x="6551805" y="1929467"/>
                    </a:cubicBezTo>
                    <a:cubicBezTo>
                      <a:pt x="6533671" y="2074542"/>
                      <a:pt x="6557145" y="1997338"/>
                      <a:pt x="6535027" y="2063691"/>
                    </a:cubicBezTo>
                    <a:cubicBezTo>
                      <a:pt x="6537823" y="2072080"/>
                      <a:pt x="6537163" y="2082605"/>
                      <a:pt x="6543416" y="2088858"/>
                    </a:cubicBezTo>
                    <a:cubicBezTo>
                      <a:pt x="6552259" y="2097701"/>
                      <a:pt x="6566114" y="2099431"/>
                      <a:pt x="6576972" y="2105636"/>
                    </a:cubicBezTo>
                    <a:cubicBezTo>
                      <a:pt x="6585726" y="2110638"/>
                      <a:pt x="6594394" y="2115959"/>
                      <a:pt x="6602139" y="2122414"/>
                    </a:cubicBezTo>
                    <a:cubicBezTo>
                      <a:pt x="6618042" y="2135666"/>
                      <a:pt x="6634657" y="2153894"/>
                      <a:pt x="6644084" y="2172748"/>
                    </a:cubicBezTo>
                    <a:cubicBezTo>
                      <a:pt x="6648039" y="2180657"/>
                      <a:pt x="6649677" y="2189526"/>
                      <a:pt x="6652473" y="2197915"/>
                    </a:cubicBezTo>
                    <a:cubicBezTo>
                      <a:pt x="6630102" y="2265027"/>
                      <a:pt x="6663658" y="2186730"/>
                      <a:pt x="6618917" y="2231471"/>
                    </a:cubicBezTo>
                    <a:cubicBezTo>
                      <a:pt x="6612664" y="2237724"/>
                      <a:pt x="6613324" y="2248249"/>
                      <a:pt x="6610528" y="2256638"/>
                    </a:cubicBezTo>
                    <a:cubicBezTo>
                      <a:pt x="6621651" y="2273322"/>
                      <a:pt x="6639756" y="2286133"/>
                      <a:pt x="6618917" y="2306972"/>
                    </a:cubicBezTo>
                    <a:cubicBezTo>
                      <a:pt x="6612664" y="2313225"/>
                      <a:pt x="6602253" y="2312932"/>
                      <a:pt x="6593750" y="2315361"/>
                    </a:cubicBezTo>
                    <a:cubicBezTo>
                      <a:pt x="6581207" y="2318945"/>
                      <a:pt x="6548436" y="2325434"/>
                      <a:pt x="6535027" y="2332139"/>
                    </a:cubicBezTo>
                    <a:cubicBezTo>
                      <a:pt x="6526009" y="2336648"/>
                      <a:pt x="6518878" y="2344408"/>
                      <a:pt x="6509860" y="2348917"/>
                    </a:cubicBezTo>
                    <a:cubicBezTo>
                      <a:pt x="6501951" y="2352872"/>
                      <a:pt x="6492602" y="2353351"/>
                      <a:pt x="6484693" y="2357306"/>
                    </a:cubicBezTo>
                    <a:cubicBezTo>
                      <a:pt x="6475675" y="2361815"/>
                      <a:pt x="6468544" y="2369575"/>
                      <a:pt x="6459526" y="2374084"/>
                    </a:cubicBezTo>
                    <a:cubicBezTo>
                      <a:pt x="6390062" y="2408816"/>
                      <a:pt x="6481317" y="2351168"/>
                      <a:pt x="6409192" y="2399251"/>
                    </a:cubicBezTo>
                    <a:cubicBezTo>
                      <a:pt x="6364451" y="2466363"/>
                      <a:pt x="6423174" y="2385269"/>
                      <a:pt x="6367247" y="2441196"/>
                    </a:cubicBezTo>
                    <a:cubicBezTo>
                      <a:pt x="6311320" y="2497123"/>
                      <a:pt x="6392414" y="2438400"/>
                      <a:pt x="6325302" y="2483141"/>
                    </a:cubicBezTo>
                    <a:cubicBezTo>
                      <a:pt x="6293795" y="2530401"/>
                      <a:pt x="6311201" y="2520267"/>
                      <a:pt x="6216245" y="2499919"/>
                    </a:cubicBezTo>
                    <a:cubicBezTo>
                      <a:pt x="6206386" y="2497806"/>
                      <a:pt x="6199929" y="2487969"/>
                      <a:pt x="6191078" y="2483141"/>
                    </a:cubicBezTo>
                    <a:cubicBezTo>
                      <a:pt x="6169121" y="2471164"/>
                      <a:pt x="6147694" y="2457494"/>
                      <a:pt x="6123967" y="2449585"/>
                    </a:cubicBezTo>
                    <a:lnTo>
                      <a:pt x="6048466" y="2424418"/>
                    </a:lnTo>
                    <a:cubicBezTo>
                      <a:pt x="6040077" y="2421622"/>
                      <a:pt x="6031878" y="2418174"/>
                      <a:pt x="6023299" y="2416029"/>
                    </a:cubicBezTo>
                    <a:lnTo>
                      <a:pt x="5989743" y="2407640"/>
                    </a:lnTo>
                    <a:cubicBezTo>
                      <a:pt x="5975761" y="2410436"/>
                      <a:pt x="5953415" y="2402923"/>
                      <a:pt x="5947798" y="2416029"/>
                    </a:cubicBezTo>
                    <a:cubicBezTo>
                      <a:pt x="5936899" y="2441460"/>
                      <a:pt x="5972362" y="2471297"/>
                      <a:pt x="5981354" y="2491530"/>
                    </a:cubicBezTo>
                    <a:cubicBezTo>
                      <a:pt x="5988537" y="2507691"/>
                      <a:pt x="5985626" y="2529358"/>
                      <a:pt x="5998132" y="2541864"/>
                    </a:cubicBezTo>
                    <a:cubicBezTo>
                      <a:pt x="6006521" y="2550253"/>
                      <a:pt x="6016403" y="2557377"/>
                      <a:pt x="6023299" y="2567031"/>
                    </a:cubicBezTo>
                    <a:cubicBezTo>
                      <a:pt x="6036257" y="2585172"/>
                      <a:pt x="6041620" y="2605216"/>
                      <a:pt x="6048466" y="2625754"/>
                    </a:cubicBezTo>
                    <a:cubicBezTo>
                      <a:pt x="6047265" y="2638963"/>
                      <a:pt x="6063132" y="2729989"/>
                      <a:pt x="6014910" y="2734811"/>
                    </a:cubicBezTo>
                    <a:cubicBezTo>
                      <a:pt x="5995235" y="2736778"/>
                      <a:pt x="5975761" y="2729218"/>
                      <a:pt x="5956187" y="2726422"/>
                    </a:cubicBezTo>
                    <a:cubicBezTo>
                      <a:pt x="5945002" y="2729218"/>
                      <a:pt x="5933426" y="2730763"/>
                      <a:pt x="5922631" y="2734811"/>
                    </a:cubicBezTo>
                    <a:cubicBezTo>
                      <a:pt x="5910922" y="2739202"/>
                      <a:pt x="5900570" y="2746663"/>
                      <a:pt x="5889075" y="2751589"/>
                    </a:cubicBezTo>
                    <a:cubicBezTo>
                      <a:pt x="5880947" y="2755072"/>
                      <a:pt x="5872297" y="2757181"/>
                      <a:pt x="5863908" y="2759977"/>
                    </a:cubicBezTo>
                    <a:cubicBezTo>
                      <a:pt x="5855519" y="2765570"/>
                      <a:pt x="5847759" y="2772246"/>
                      <a:pt x="5838741" y="2776755"/>
                    </a:cubicBezTo>
                    <a:cubicBezTo>
                      <a:pt x="5825272" y="2783489"/>
                      <a:pt x="5808364" y="2783893"/>
                      <a:pt x="5796796" y="2793533"/>
                    </a:cubicBezTo>
                    <a:cubicBezTo>
                      <a:pt x="5790003" y="2799194"/>
                      <a:pt x="5793931" y="2811795"/>
                      <a:pt x="5788407" y="2818700"/>
                    </a:cubicBezTo>
                    <a:cubicBezTo>
                      <a:pt x="5782109" y="2826573"/>
                      <a:pt x="5770985" y="2829023"/>
                      <a:pt x="5763240" y="2835478"/>
                    </a:cubicBezTo>
                    <a:cubicBezTo>
                      <a:pt x="5754126" y="2843073"/>
                      <a:pt x="5747944" y="2854064"/>
                      <a:pt x="5738073" y="2860645"/>
                    </a:cubicBezTo>
                    <a:cubicBezTo>
                      <a:pt x="5730715" y="2865550"/>
                      <a:pt x="5721660" y="2867783"/>
                      <a:pt x="5712906" y="2869034"/>
                    </a:cubicBezTo>
                    <a:cubicBezTo>
                      <a:pt x="5682330" y="2873402"/>
                      <a:pt x="5651387" y="2874627"/>
                      <a:pt x="5620627" y="2877423"/>
                    </a:cubicBezTo>
                    <a:cubicBezTo>
                      <a:pt x="5612238" y="2883016"/>
                      <a:pt x="5604478" y="2889692"/>
                      <a:pt x="5595460" y="2894201"/>
                    </a:cubicBezTo>
                    <a:cubicBezTo>
                      <a:pt x="5587551" y="2898156"/>
                      <a:pt x="5577198" y="2897066"/>
                      <a:pt x="5570293" y="2902590"/>
                    </a:cubicBezTo>
                    <a:cubicBezTo>
                      <a:pt x="5562420" y="2908888"/>
                      <a:pt x="5559108" y="2919368"/>
                      <a:pt x="5553515" y="2927757"/>
                    </a:cubicBezTo>
                    <a:cubicBezTo>
                      <a:pt x="5556203" y="2938508"/>
                      <a:pt x="5564276" y="2974445"/>
                      <a:pt x="5570293" y="2986480"/>
                    </a:cubicBezTo>
                    <a:cubicBezTo>
                      <a:pt x="5574802" y="2995498"/>
                      <a:pt x="5582976" y="3002434"/>
                      <a:pt x="5587071" y="3011647"/>
                    </a:cubicBezTo>
                    <a:cubicBezTo>
                      <a:pt x="5594254" y="3027808"/>
                      <a:pt x="5603849" y="3061981"/>
                      <a:pt x="5603849" y="3061981"/>
                    </a:cubicBezTo>
                    <a:cubicBezTo>
                      <a:pt x="5606645" y="3087148"/>
                      <a:pt x="5603584" y="3113685"/>
                      <a:pt x="5612238" y="3137482"/>
                    </a:cubicBezTo>
                    <a:cubicBezTo>
                      <a:pt x="5615684" y="3146957"/>
                      <a:pt x="5628192" y="3150165"/>
                      <a:pt x="5637405" y="3154260"/>
                    </a:cubicBezTo>
                    <a:cubicBezTo>
                      <a:pt x="5727253" y="3194193"/>
                      <a:pt x="5655950" y="3149845"/>
                      <a:pt x="5712906" y="3187816"/>
                    </a:cubicBezTo>
                    <a:cubicBezTo>
                      <a:pt x="5718499" y="3204594"/>
                      <a:pt x="5742190" y="3225644"/>
                      <a:pt x="5729684" y="3238150"/>
                    </a:cubicBezTo>
                    <a:cubicBezTo>
                      <a:pt x="5712906" y="3254928"/>
                      <a:pt x="5699093" y="3275322"/>
                      <a:pt x="5679350" y="3288484"/>
                    </a:cubicBezTo>
                    <a:cubicBezTo>
                      <a:pt x="5654604" y="3304981"/>
                      <a:pt x="5649201" y="3306207"/>
                      <a:pt x="5629016" y="3330429"/>
                    </a:cubicBezTo>
                    <a:cubicBezTo>
                      <a:pt x="5614370" y="3348004"/>
                      <a:pt x="5609254" y="3359143"/>
                      <a:pt x="5603849" y="3380763"/>
                    </a:cubicBezTo>
                    <a:cubicBezTo>
                      <a:pt x="5600391" y="3394596"/>
                      <a:pt x="5602534" y="3410328"/>
                      <a:pt x="5595460" y="3422708"/>
                    </a:cubicBezTo>
                    <a:cubicBezTo>
                      <a:pt x="5587807" y="3436100"/>
                      <a:pt x="5558044" y="3443569"/>
                      <a:pt x="5545126" y="3447875"/>
                    </a:cubicBezTo>
                    <a:cubicBezTo>
                      <a:pt x="5536737" y="3442282"/>
                      <a:pt x="5528977" y="3435606"/>
                      <a:pt x="5519959" y="3431097"/>
                    </a:cubicBezTo>
                    <a:cubicBezTo>
                      <a:pt x="5480853" y="3411544"/>
                      <a:pt x="5449938" y="3426786"/>
                      <a:pt x="5402513" y="3431097"/>
                    </a:cubicBezTo>
                    <a:cubicBezTo>
                      <a:pt x="5394124" y="3436690"/>
                      <a:pt x="5385091" y="3441420"/>
                      <a:pt x="5377346" y="3447875"/>
                    </a:cubicBezTo>
                    <a:cubicBezTo>
                      <a:pt x="5368232" y="3455470"/>
                      <a:pt x="5362050" y="3466461"/>
                      <a:pt x="5352179" y="3473042"/>
                    </a:cubicBezTo>
                    <a:cubicBezTo>
                      <a:pt x="5344821" y="3477947"/>
                      <a:pt x="5335401" y="3478635"/>
                      <a:pt x="5327012" y="3481431"/>
                    </a:cubicBezTo>
                    <a:cubicBezTo>
                      <a:pt x="5321419" y="3498209"/>
                      <a:pt x="5324949" y="3521955"/>
                      <a:pt x="5310234" y="3531765"/>
                    </a:cubicBezTo>
                    <a:lnTo>
                      <a:pt x="5259901" y="3565321"/>
                    </a:lnTo>
                    <a:cubicBezTo>
                      <a:pt x="5241168" y="3621519"/>
                      <a:pt x="5259178" y="3561630"/>
                      <a:pt x="5243123" y="3665989"/>
                    </a:cubicBezTo>
                    <a:cubicBezTo>
                      <a:pt x="5241370" y="3677384"/>
                      <a:pt x="5241129" y="3689951"/>
                      <a:pt x="5234734" y="3699544"/>
                    </a:cubicBezTo>
                    <a:cubicBezTo>
                      <a:pt x="5225441" y="3713483"/>
                      <a:pt x="5198756" y="3719926"/>
                      <a:pt x="5184400" y="3724711"/>
                    </a:cubicBezTo>
                    <a:cubicBezTo>
                      <a:pt x="5176011" y="3716322"/>
                      <a:pt x="5166828" y="3708658"/>
                      <a:pt x="5159233" y="3699544"/>
                    </a:cubicBezTo>
                    <a:cubicBezTo>
                      <a:pt x="5139888" y="3676330"/>
                      <a:pt x="5144861" y="3667593"/>
                      <a:pt x="5117288" y="3649211"/>
                    </a:cubicBezTo>
                    <a:cubicBezTo>
                      <a:pt x="5109930" y="3644306"/>
                      <a:pt x="5100510" y="3643618"/>
                      <a:pt x="5092121" y="3640822"/>
                    </a:cubicBezTo>
                    <a:cubicBezTo>
                      <a:pt x="5080936" y="3632433"/>
                      <a:pt x="5070704" y="3622592"/>
                      <a:pt x="5058565" y="3615655"/>
                    </a:cubicBezTo>
                    <a:cubicBezTo>
                      <a:pt x="5048508" y="3609908"/>
                      <a:pt x="5008014" y="3601212"/>
                      <a:pt x="4999842" y="3598877"/>
                    </a:cubicBezTo>
                    <a:cubicBezTo>
                      <a:pt x="4911749" y="3573707"/>
                      <a:pt x="5069597" y="3595761"/>
                      <a:pt x="4823673" y="3582099"/>
                    </a:cubicBezTo>
                    <a:cubicBezTo>
                      <a:pt x="4815284" y="3579303"/>
                      <a:pt x="4805411" y="3579234"/>
                      <a:pt x="4798506" y="3573710"/>
                    </a:cubicBezTo>
                    <a:cubicBezTo>
                      <a:pt x="4774838" y="3554776"/>
                      <a:pt x="4779092" y="3524097"/>
                      <a:pt x="4773339" y="3498209"/>
                    </a:cubicBezTo>
                    <a:cubicBezTo>
                      <a:pt x="4771421" y="3489577"/>
                      <a:pt x="4768905" y="3480951"/>
                      <a:pt x="4764950" y="3473042"/>
                    </a:cubicBezTo>
                    <a:cubicBezTo>
                      <a:pt x="4750968" y="3445079"/>
                      <a:pt x="4748172" y="3447875"/>
                      <a:pt x="4723005" y="3431097"/>
                    </a:cubicBezTo>
                    <a:cubicBezTo>
                      <a:pt x="4697838" y="3433893"/>
                      <a:pt x="4672531" y="3435636"/>
                      <a:pt x="4647504" y="3439486"/>
                    </a:cubicBezTo>
                    <a:cubicBezTo>
                      <a:pt x="4636108" y="3441239"/>
                      <a:pt x="4622101" y="3456028"/>
                      <a:pt x="4613948" y="3447875"/>
                    </a:cubicBezTo>
                    <a:cubicBezTo>
                      <a:pt x="4601921" y="3435848"/>
                      <a:pt x="4610938" y="3413678"/>
                      <a:pt x="4605559" y="3397541"/>
                    </a:cubicBezTo>
                    <a:cubicBezTo>
                      <a:pt x="4594246" y="3363601"/>
                      <a:pt x="4589251" y="3376803"/>
                      <a:pt x="4563614" y="3363985"/>
                    </a:cubicBezTo>
                    <a:cubicBezTo>
                      <a:pt x="4554596" y="3359476"/>
                      <a:pt x="4547465" y="3351716"/>
                      <a:pt x="4538447" y="3347207"/>
                    </a:cubicBezTo>
                    <a:cubicBezTo>
                      <a:pt x="4512583" y="3334275"/>
                      <a:pt x="4469302" y="3333321"/>
                      <a:pt x="4446168" y="3330429"/>
                    </a:cubicBezTo>
                    <a:cubicBezTo>
                      <a:pt x="4408645" y="3274144"/>
                      <a:pt x="4452848" y="3329289"/>
                      <a:pt x="4404223" y="3296873"/>
                    </a:cubicBezTo>
                    <a:cubicBezTo>
                      <a:pt x="4376605" y="3278461"/>
                      <a:pt x="4371058" y="3251667"/>
                      <a:pt x="4345501" y="3229761"/>
                    </a:cubicBezTo>
                    <a:cubicBezTo>
                      <a:pt x="4338787" y="3224006"/>
                      <a:pt x="4328243" y="3225327"/>
                      <a:pt x="4320334" y="3221372"/>
                    </a:cubicBezTo>
                    <a:cubicBezTo>
                      <a:pt x="4305750" y="3214080"/>
                      <a:pt x="4293289" y="3202827"/>
                      <a:pt x="4278389" y="3196205"/>
                    </a:cubicBezTo>
                    <a:cubicBezTo>
                      <a:pt x="4267853" y="3191522"/>
                      <a:pt x="4255919" y="3190983"/>
                      <a:pt x="4244833" y="3187816"/>
                    </a:cubicBezTo>
                    <a:cubicBezTo>
                      <a:pt x="4187008" y="3171295"/>
                      <a:pt x="4260168" y="3186177"/>
                      <a:pt x="4169332" y="3171038"/>
                    </a:cubicBezTo>
                    <a:cubicBezTo>
                      <a:pt x="4155042" y="3161511"/>
                      <a:pt x="4121014" y="3139498"/>
                      <a:pt x="4110609" y="3129093"/>
                    </a:cubicBezTo>
                    <a:cubicBezTo>
                      <a:pt x="4103480" y="3121964"/>
                      <a:pt x="4100960" y="3111055"/>
                      <a:pt x="4093831" y="3103926"/>
                    </a:cubicBezTo>
                    <a:cubicBezTo>
                      <a:pt x="4080205" y="3090300"/>
                      <a:pt x="4050460" y="3079143"/>
                      <a:pt x="4035108" y="3070370"/>
                    </a:cubicBezTo>
                    <a:cubicBezTo>
                      <a:pt x="4026354" y="3065368"/>
                      <a:pt x="4019598" y="3056489"/>
                      <a:pt x="4009941" y="3053592"/>
                    </a:cubicBezTo>
                    <a:cubicBezTo>
                      <a:pt x="3991002" y="3047910"/>
                      <a:pt x="3970792" y="3047999"/>
                      <a:pt x="3951218" y="3045203"/>
                    </a:cubicBezTo>
                    <a:cubicBezTo>
                      <a:pt x="3924975" y="3032082"/>
                      <a:pt x="3909500" y="3028765"/>
                      <a:pt x="3892495" y="3003258"/>
                    </a:cubicBezTo>
                    <a:cubicBezTo>
                      <a:pt x="3887590" y="2995900"/>
                      <a:pt x="3890359" y="2984344"/>
                      <a:pt x="3884106" y="2978091"/>
                    </a:cubicBezTo>
                    <a:cubicBezTo>
                      <a:pt x="3869847" y="2963832"/>
                      <a:pt x="3853545" y="2948490"/>
                      <a:pt x="3833772" y="2944535"/>
                    </a:cubicBezTo>
                    <a:cubicBezTo>
                      <a:pt x="3811261" y="2940033"/>
                      <a:pt x="3759739" y="2931532"/>
                      <a:pt x="3741493" y="2919368"/>
                    </a:cubicBezTo>
                    <a:cubicBezTo>
                      <a:pt x="3722348" y="2906605"/>
                      <a:pt x="3683399" y="2877633"/>
                      <a:pt x="3657603" y="2869034"/>
                    </a:cubicBezTo>
                    <a:cubicBezTo>
                      <a:pt x="3644076" y="2864525"/>
                      <a:pt x="3629640" y="2863441"/>
                      <a:pt x="3615658" y="2860645"/>
                    </a:cubicBezTo>
                    <a:cubicBezTo>
                      <a:pt x="3612862" y="2852256"/>
                      <a:pt x="3613522" y="2841731"/>
                      <a:pt x="3607269" y="2835478"/>
                    </a:cubicBezTo>
                    <a:cubicBezTo>
                      <a:pt x="3601016" y="2829225"/>
                      <a:pt x="3589780" y="2831476"/>
                      <a:pt x="3582102" y="2827089"/>
                    </a:cubicBezTo>
                    <a:cubicBezTo>
                      <a:pt x="3555304" y="2811776"/>
                      <a:pt x="3527168" y="2778017"/>
                      <a:pt x="3498212" y="2768366"/>
                    </a:cubicBezTo>
                    <a:lnTo>
                      <a:pt x="3447878" y="2751589"/>
                    </a:lnTo>
                    <a:cubicBezTo>
                      <a:pt x="3439489" y="2745996"/>
                      <a:pt x="3431466" y="2739813"/>
                      <a:pt x="3422712" y="2734811"/>
                    </a:cubicBezTo>
                    <a:cubicBezTo>
                      <a:pt x="3348200" y="2692232"/>
                      <a:pt x="3425311" y="2742136"/>
                      <a:pt x="3363989" y="2701255"/>
                    </a:cubicBezTo>
                    <a:cubicBezTo>
                      <a:pt x="3358396" y="2692866"/>
                      <a:pt x="3355084" y="2682386"/>
                      <a:pt x="3347211" y="2676088"/>
                    </a:cubicBezTo>
                    <a:cubicBezTo>
                      <a:pt x="3340306" y="2670564"/>
                      <a:pt x="3328297" y="2673952"/>
                      <a:pt x="3322044" y="2667699"/>
                    </a:cubicBezTo>
                    <a:cubicBezTo>
                      <a:pt x="3315791" y="2661446"/>
                      <a:pt x="3319908" y="2648785"/>
                      <a:pt x="3313655" y="2642532"/>
                    </a:cubicBezTo>
                    <a:cubicBezTo>
                      <a:pt x="3307402" y="2636279"/>
                      <a:pt x="3296251" y="2638377"/>
                      <a:pt x="3288488" y="2634143"/>
                    </a:cubicBezTo>
                    <a:cubicBezTo>
                      <a:pt x="3230137" y="2602315"/>
                      <a:pt x="3233579" y="2591665"/>
                      <a:pt x="3179431" y="2575420"/>
                    </a:cubicBezTo>
                    <a:cubicBezTo>
                      <a:pt x="3133406" y="2561612"/>
                      <a:pt x="3134564" y="2573959"/>
                      <a:pt x="3087152" y="2550253"/>
                    </a:cubicBezTo>
                    <a:cubicBezTo>
                      <a:pt x="3075967" y="2544660"/>
                      <a:pt x="3065305" y="2537866"/>
                      <a:pt x="3053596" y="2533475"/>
                    </a:cubicBezTo>
                    <a:cubicBezTo>
                      <a:pt x="3032093" y="2525411"/>
                      <a:pt x="3015154" y="2526837"/>
                      <a:pt x="2994873" y="2516697"/>
                    </a:cubicBezTo>
                    <a:cubicBezTo>
                      <a:pt x="2985855" y="2512188"/>
                      <a:pt x="2978724" y="2504428"/>
                      <a:pt x="2969706" y="2499919"/>
                    </a:cubicBezTo>
                    <a:cubicBezTo>
                      <a:pt x="2951159" y="2490646"/>
                      <a:pt x="2927761" y="2485937"/>
                      <a:pt x="2919372" y="2483141"/>
                    </a:cubicBezTo>
                    <a:close/>
                  </a:path>
                </a:pathLst>
              </a:custGeom>
              <a:solidFill>
                <a:srgbClr val="C00000">
                  <a:alpha val="22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91F700-57CF-4FEB-B4A6-0EB26ED3B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753" y="1925108"/>
              <a:ext cx="765077" cy="73717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DA0EE8-8CF6-4CFB-A81C-26A67BBE179C}"/>
              </a:ext>
            </a:extLst>
          </p:cNvPr>
          <p:cNvSpPr txBox="1"/>
          <p:nvPr/>
        </p:nvSpPr>
        <p:spPr>
          <a:xfrm>
            <a:off x="1" y="110279"/>
            <a:ext cx="639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Remining Review: </a:t>
            </a:r>
            <a:r>
              <a:rPr lang="en-US" sz="2000" b="1" dirty="0" err="1"/>
              <a:t>Kiskiminetas-Conemaugh</a:t>
            </a:r>
            <a:r>
              <a:rPr lang="en-US" sz="2000" b="1" dirty="0"/>
              <a:t> Watershed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0C1DB5-8536-426B-81D4-D8D528501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042" y="658361"/>
            <a:ext cx="5046333" cy="3244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F4FCE2-28D4-48B4-B884-466F9600C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709" y="41654"/>
            <a:ext cx="2751291" cy="2258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DD196E-0518-4276-9E06-A75A6B1E1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2364" y="10271"/>
            <a:ext cx="2934972" cy="232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016E39-65B3-4CC2-AF2E-80B514B4A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639" y="2280816"/>
            <a:ext cx="2751291" cy="2294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9ECC5B-D82E-4A1C-A7D4-BAD26C607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2070" y="2270636"/>
            <a:ext cx="2871406" cy="23152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9D54C0-B97D-41CF-B3BA-7A36B399F3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4638" y="4573133"/>
            <a:ext cx="2751292" cy="22480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8BD7ED-0E4C-46D7-B928-B82C6F7A1A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5930" y="4571004"/>
            <a:ext cx="2894449" cy="2232350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50C4118-0D0B-4B86-B34E-5DC6BF27F32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5309" y="4143460"/>
          <a:ext cx="5981701" cy="2667000"/>
        </p:xfrm>
        <a:graphic>
          <a:graphicData uri="http://schemas.openxmlformats.org/drawingml/2006/table">
            <a:tbl>
              <a:tblPr/>
              <a:tblGrid>
                <a:gridCol w="782296">
                  <a:extLst>
                    <a:ext uri="{9D8B030D-6E8A-4147-A177-3AD203B41FA5}">
                      <a16:colId xmlns:a16="http://schemas.microsoft.com/office/drawing/2014/main" val="2188372528"/>
                    </a:ext>
                  </a:extLst>
                </a:gridCol>
                <a:gridCol w="534251">
                  <a:extLst>
                    <a:ext uri="{9D8B030D-6E8A-4147-A177-3AD203B41FA5}">
                      <a16:colId xmlns:a16="http://schemas.microsoft.com/office/drawing/2014/main" val="1856051879"/>
                    </a:ext>
                  </a:extLst>
                </a:gridCol>
                <a:gridCol w="829997">
                  <a:extLst>
                    <a:ext uri="{9D8B030D-6E8A-4147-A177-3AD203B41FA5}">
                      <a16:colId xmlns:a16="http://schemas.microsoft.com/office/drawing/2014/main" val="3076457744"/>
                    </a:ext>
                  </a:extLst>
                </a:gridCol>
                <a:gridCol w="763215">
                  <a:extLst>
                    <a:ext uri="{9D8B030D-6E8A-4147-A177-3AD203B41FA5}">
                      <a16:colId xmlns:a16="http://schemas.microsoft.com/office/drawing/2014/main" val="227856587"/>
                    </a:ext>
                  </a:extLst>
                </a:gridCol>
                <a:gridCol w="734595">
                  <a:extLst>
                    <a:ext uri="{9D8B030D-6E8A-4147-A177-3AD203B41FA5}">
                      <a16:colId xmlns:a16="http://schemas.microsoft.com/office/drawing/2014/main" val="2844920442"/>
                    </a:ext>
                  </a:extLst>
                </a:gridCol>
                <a:gridCol w="772756">
                  <a:extLst>
                    <a:ext uri="{9D8B030D-6E8A-4147-A177-3AD203B41FA5}">
                      <a16:colId xmlns:a16="http://schemas.microsoft.com/office/drawing/2014/main" val="1173779317"/>
                    </a:ext>
                  </a:extLst>
                </a:gridCol>
                <a:gridCol w="763215">
                  <a:extLst>
                    <a:ext uri="{9D8B030D-6E8A-4147-A177-3AD203B41FA5}">
                      <a16:colId xmlns:a16="http://schemas.microsoft.com/office/drawing/2014/main" val="1829032304"/>
                    </a:ext>
                  </a:extLst>
                </a:gridCol>
                <a:gridCol w="801376">
                  <a:extLst>
                    <a:ext uri="{9D8B030D-6E8A-4147-A177-3AD203B41FA5}">
                      <a16:colId xmlns:a16="http://schemas.microsoft.com/office/drawing/2014/main" val="484300186"/>
                    </a:ext>
                  </a:extLst>
                </a:gridCol>
              </a:tblGrid>
              <a:tr h="190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Kiski-Conemaugh Watershed Remining Statistics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8761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8807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eliminated by remining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8955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degraded for at least one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93111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indicate loading reduction for at least one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8124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indicate no significant change for ay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433719"/>
                  </a:ext>
                </a:extLst>
              </a:tr>
              <a:tr h="19050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Statistics by Parameter for post-remining discharges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7857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# points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301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Acidity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247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757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Manganese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0522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6765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Sulfates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2437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975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501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A06F1EE-6D56-4C36-AE0C-68C6279F23D3}"/>
              </a:ext>
            </a:extLst>
          </p:cNvPr>
          <p:cNvGrpSpPr/>
          <p:nvPr/>
        </p:nvGrpSpPr>
        <p:grpSpPr>
          <a:xfrm>
            <a:off x="66674" y="786813"/>
            <a:ext cx="2924175" cy="2785062"/>
            <a:chOff x="2534861" y="0"/>
            <a:chExt cx="7207015" cy="693959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AF6546D-9002-4E9B-A61D-5ADBDC3060E5}"/>
                </a:ext>
              </a:extLst>
            </p:cNvPr>
            <p:cNvGrpSpPr/>
            <p:nvPr/>
          </p:nvGrpSpPr>
          <p:grpSpPr>
            <a:xfrm>
              <a:off x="2534861" y="0"/>
              <a:ext cx="7207015" cy="6939594"/>
              <a:chOff x="2534861" y="0"/>
              <a:chExt cx="7207015" cy="693959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1898088-78E0-438F-9C6E-BB342678D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34861" y="0"/>
                <a:ext cx="7207015" cy="6939594"/>
              </a:xfrm>
              <a:prstGeom prst="rect">
                <a:avLst/>
              </a:prstGeom>
            </p:spPr>
          </p:pic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FCD4C63-48C6-43B6-BECC-580F309314B7}"/>
                  </a:ext>
                </a:extLst>
              </p:cNvPr>
              <p:cNvSpPr/>
              <p:nvPr/>
            </p:nvSpPr>
            <p:spPr>
              <a:xfrm>
                <a:off x="2746445" y="2122415"/>
                <a:ext cx="4828813" cy="4739779"/>
              </a:xfrm>
              <a:custGeom>
                <a:avLst/>
                <a:gdLst>
                  <a:gd name="connsiteX0" fmla="*/ 0 w 4832059"/>
                  <a:gd name="connsiteY0" fmla="*/ 3145871 h 4706224"/>
                  <a:gd name="connsiteX1" fmla="*/ 151002 w 4832059"/>
                  <a:gd name="connsiteY1" fmla="*/ 2617365 h 4706224"/>
                  <a:gd name="connsiteX2" fmla="*/ 1098958 w 4832059"/>
                  <a:gd name="connsiteY2" fmla="*/ 906011 h 4706224"/>
                  <a:gd name="connsiteX3" fmla="*/ 1317072 w 4832059"/>
                  <a:gd name="connsiteY3" fmla="*/ 612396 h 4706224"/>
                  <a:gd name="connsiteX4" fmla="*/ 1325461 w 4832059"/>
                  <a:gd name="connsiteY4" fmla="*/ 503339 h 4706224"/>
                  <a:gd name="connsiteX5" fmla="*/ 1350628 w 4832059"/>
                  <a:gd name="connsiteY5" fmla="*/ 486561 h 4706224"/>
                  <a:gd name="connsiteX6" fmla="*/ 1392572 w 4832059"/>
                  <a:gd name="connsiteY6" fmla="*/ 453005 h 4706224"/>
                  <a:gd name="connsiteX7" fmla="*/ 1409350 w 4832059"/>
                  <a:gd name="connsiteY7" fmla="*/ 385893 h 4706224"/>
                  <a:gd name="connsiteX8" fmla="*/ 1442906 w 4832059"/>
                  <a:gd name="connsiteY8" fmla="*/ 335559 h 4706224"/>
                  <a:gd name="connsiteX9" fmla="*/ 1451295 w 4832059"/>
                  <a:gd name="connsiteY9" fmla="*/ 310392 h 4706224"/>
                  <a:gd name="connsiteX10" fmla="*/ 1501629 w 4832059"/>
                  <a:gd name="connsiteY10" fmla="*/ 285225 h 4706224"/>
                  <a:gd name="connsiteX11" fmla="*/ 1526796 w 4832059"/>
                  <a:gd name="connsiteY11" fmla="*/ 293614 h 4706224"/>
                  <a:gd name="connsiteX12" fmla="*/ 1593908 w 4832059"/>
                  <a:gd name="connsiteY12" fmla="*/ 276836 h 4706224"/>
                  <a:gd name="connsiteX13" fmla="*/ 1619075 w 4832059"/>
                  <a:gd name="connsiteY13" fmla="*/ 243280 h 4706224"/>
                  <a:gd name="connsiteX14" fmla="*/ 1644242 w 4832059"/>
                  <a:gd name="connsiteY14" fmla="*/ 234891 h 4706224"/>
                  <a:gd name="connsiteX15" fmla="*/ 1661020 w 4832059"/>
                  <a:gd name="connsiteY15" fmla="*/ 209724 h 4706224"/>
                  <a:gd name="connsiteX16" fmla="*/ 1686187 w 4832059"/>
                  <a:gd name="connsiteY16" fmla="*/ 192946 h 4706224"/>
                  <a:gd name="connsiteX17" fmla="*/ 1702965 w 4832059"/>
                  <a:gd name="connsiteY17" fmla="*/ 167779 h 4706224"/>
                  <a:gd name="connsiteX18" fmla="*/ 1719743 w 4832059"/>
                  <a:gd name="connsiteY18" fmla="*/ 117446 h 4706224"/>
                  <a:gd name="connsiteX19" fmla="*/ 1761688 w 4832059"/>
                  <a:gd name="connsiteY19" fmla="*/ 41945 h 4706224"/>
                  <a:gd name="connsiteX20" fmla="*/ 1820411 w 4832059"/>
                  <a:gd name="connsiteY20" fmla="*/ 16778 h 4706224"/>
                  <a:gd name="connsiteX21" fmla="*/ 1845578 w 4832059"/>
                  <a:gd name="connsiteY21" fmla="*/ 8389 h 4706224"/>
                  <a:gd name="connsiteX22" fmla="*/ 1862356 w 4832059"/>
                  <a:gd name="connsiteY22" fmla="*/ 33556 h 4706224"/>
                  <a:gd name="connsiteX23" fmla="*/ 1937857 w 4832059"/>
                  <a:gd name="connsiteY23" fmla="*/ 0 h 4706224"/>
                  <a:gd name="connsiteX24" fmla="*/ 1963024 w 4832059"/>
                  <a:gd name="connsiteY24" fmla="*/ 50334 h 4706224"/>
                  <a:gd name="connsiteX25" fmla="*/ 1996580 w 4832059"/>
                  <a:gd name="connsiteY25" fmla="*/ 125835 h 4706224"/>
                  <a:gd name="connsiteX26" fmla="*/ 2021747 w 4832059"/>
                  <a:gd name="connsiteY26" fmla="*/ 201335 h 4706224"/>
                  <a:gd name="connsiteX27" fmla="*/ 2155971 w 4832059"/>
                  <a:gd name="connsiteY27" fmla="*/ 192946 h 4706224"/>
                  <a:gd name="connsiteX28" fmla="*/ 2231472 w 4832059"/>
                  <a:gd name="connsiteY28" fmla="*/ 192946 h 4706224"/>
                  <a:gd name="connsiteX29" fmla="*/ 2265028 w 4832059"/>
                  <a:gd name="connsiteY29" fmla="*/ 293614 h 4706224"/>
                  <a:gd name="connsiteX30" fmla="*/ 2340528 w 4832059"/>
                  <a:gd name="connsiteY30" fmla="*/ 327170 h 4706224"/>
                  <a:gd name="connsiteX31" fmla="*/ 2374084 w 4832059"/>
                  <a:gd name="connsiteY31" fmla="*/ 352337 h 4706224"/>
                  <a:gd name="connsiteX32" fmla="*/ 2407640 w 4832059"/>
                  <a:gd name="connsiteY32" fmla="*/ 369115 h 4706224"/>
                  <a:gd name="connsiteX33" fmla="*/ 2416029 w 4832059"/>
                  <a:gd name="connsiteY33" fmla="*/ 377504 h 4706224"/>
                  <a:gd name="connsiteX34" fmla="*/ 2474752 w 4832059"/>
                  <a:gd name="connsiteY34" fmla="*/ 427838 h 4706224"/>
                  <a:gd name="connsiteX35" fmla="*/ 2483141 w 4832059"/>
                  <a:gd name="connsiteY35" fmla="*/ 453005 h 4706224"/>
                  <a:gd name="connsiteX36" fmla="*/ 2457974 w 4832059"/>
                  <a:gd name="connsiteY36" fmla="*/ 461394 h 4706224"/>
                  <a:gd name="connsiteX37" fmla="*/ 2474752 w 4832059"/>
                  <a:gd name="connsiteY37" fmla="*/ 486561 h 4706224"/>
                  <a:gd name="connsiteX38" fmla="*/ 2474752 w 4832059"/>
                  <a:gd name="connsiteY38" fmla="*/ 595618 h 4706224"/>
                  <a:gd name="connsiteX39" fmla="*/ 2457974 w 4832059"/>
                  <a:gd name="connsiteY39" fmla="*/ 620785 h 4706224"/>
                  <a:gd name="connsiteX40" fmla="*/ 2432807 w 4832059"/>
                  <a:gd name="connsiteY40" fmla="*/ 629174 h 4706224"/>
                  <a:gd name="connsiteX41" fmla="*/ 2416029 w 4832059"/>
                  <a:gd name="connsiteY41" fmla="*/ 679508 h 4706224"/>
                  <a:gd name="connsiteX42" fmla="*/ 2466363 w 4832059"/>
                  <a:gd name="connsiteY42" fmla="*/ 704675 h 4706224"/>
                  <a:gd name="connsiteX43" fmla="*/ 2491530 w 4832059"/>
                  <a:gd name="connsiteY43" fmla="*/ 721453 h 4706224"/>
                  <a:gd name="connsiteX44" fmla="*/ 2533475 w 4832059"/>
                  <a:gd name="connsiteY44" fmla="*/ 780176 h 4706224"/>
                  <a:gd name="connsiteX45" fmla="*/ 2583809 w 4832059"/>
                  <a:gd name="connsiteY45" fmla="*/ 813732 h 4706224"/>
                  <a:gd name="connsiteX46" fmla="*/ 2600587 w 4832059"/>
                  <a:gd name="connsiteY46" fmla="*/ 838899 h 4706224"/>
                  <a:gd name="connsiteX47" fmla="*/ 2676088 w 4832059"/>
                  <a:gd name="connsiteY47" fmla="*/ 855677 h 4706224"/>
                  <a:gd name="connsiteX48" fmla="*/ 2726422 w 4832059"/>
                  <a:gd name="connsiteY48" fmla="*/ 872455 h 4706224"/>
                  <a:gd name="connsiteX49" fmla="*/ 2793534 w 4832059"/>
                  <a:gd name="connsiteY49" fmla="*/ 889233 h 4706224"/>
                  <a:gd name="connsiteX50" fmla="*/ 2852257 w 4832059"/>
                  <a:gd name="connsiteY50" fmla="*/ 830510 h 4706224"/>
                  <a:gd name="connsiteX51" fmla="*/ 2835479 w 4832059"/>
                  <a:gd name="connsiteY51" fmla="*/ 780176 h 4706224"/>
                  <a:gd name="connsiteX52" fmla="*/ 2843868 w 4832059"/>
                  <a:gd name="connsiteY52" fmla="*/ 755009 h 4706224"/>
                  <a:gd name="connsiteX53" fmla="*/ 2869035 w 4832059"/>
                  <a:gd name="connsiteY53" fmla="*/ 746620 h 4706224"/>
                  <a:gd name="connsiteX54" fmla="*/ 2969703 w 4832059"/>
                  <a:gd name="connsiteY54" fmla="*/ 738231 h 4706224"/>
                  <a:gd name="connsiteX55" fmla="*/ 3020037 w 4832059"/>
                  <a:gd name="connsiteY55" fmla="*/ 713064 h 4706224"/>
                  <a:gd name="connsiteX56" fmla="*/ 3028426 w 4832059"/>
                  <a:gd name="connsiteY56" fmla="*/ 687897 h 4706224"/>
                  <a:gd name="connsiteX57" fmla="*/ 3112316 w 4832059"/>
                  <a:gd name="connsiteY57" fmla="*/ 662730 h 4706224"/>
                  <a:gd name="connsiteX58" fmla="*/ 3171039 w 4832059"/>
                  <a:gd name="connsiteY58" fmla="*/ 671119 h 4706224"/>
                  <a:gd name="connsiteX59" fmla="*/ 3212983 w 4832059"/>
                  <a:gd name="connsiteY59" fmla="*/ 713064 h 4706224"/>
                  <a:gd name="connsiteX60" fmla="*/ 3238150 w 4832059"/>
                  <a:gd name="connsiteY60" fmla="*/ 729842 h 4706224"/>
                  <a:gd name="connsiteX61" fmla="*/ 3246539 w 4832059"/>
                  <a:gd name="connsiteY61" fmla="*/ 755009 h 4706224"/>
                  <a:gd name="connsiteX62" fmla="*/ 3271706 w 4832059"/>
                  <a:gd name="connsiteY62" fmla="*/ 780176 h 4706224"/>
                  <a:gd name="connsiteX63" fmla="*/ 3288484 w 4832059"/>
                  <a:gd name="connsiteY63" fmla="*/ 805343 h 4706224"/>
                  <a:gd name="connsiteX64" fmla="*/ 3280095 w 4832059"/>
                  <a:gd name="connsiteY64" fmla="*/ 889233 h 4706224"/>
                  <a:gd name="connsiteX65" fmla="*/ 3288484 w 4832059"/>
                  <a:gd name="connsiteY65" fmla="*/ 914400 h 4706224"/>
                  <a:gd name="connsiteX66" fmla="*/ 3313651 w 4832059"/>
                  <a:gd name="connsiteY66" fmla="*/ 922789 h 4706224"/>
                  <a:gd name="connsiteX67" fmla="*/ 3338818 w 4832059"/>
                  <a:gd name="connsiteY67" fmla="*/ 973123 h 4706224"/>
                  <a:gd name="connsiteX68" fmla="*/ 3347207 w 4832059"/>
                  <a:gd name="connsiteY68" fmla="*/ 998290 h 4706224"/>
                  <a:gd name="connsiteX69" fmla="*/ 3372374 w 4832059"/>
                  <a:gd name="connsiteY69" fmla="*/ 1048624 h 4706224"/>
                  <a:gd name="connsiteX70" fmla="*/ 3363985 w 4832059"/>
                  <a:gd name="connsiteY70" fmla="*/ 1073791 h 4706224"/>
                  <a:gd name="connsiteX71" fmla="*/ 3397541 w 4832059"/>
                  <a:gd name="connsiteY71" fmla="*/ 1115735 h 4706224"/>
                  <a:gd name="connsiteX72" fmla="*/ 3447875 w 4832059"/>
                  <a:gd name="connsiteY72" fmla="*/ 1132513 h 4706224"/>
                  <a:gd name="connsiteX73" fmla="*/ 3456264 w 4832059"/>
                  <a:gd name="connsiteY73" fmla="*/ 1157680 h 4706224"/>
                  <a:gd name="connsiteX74" fmla="*/ 3506598 w 4832059"/>
                  <a:gd name="connsiteY74" fmla="*/ 1182847 h 4706224"/>
                  <a:gd name="connsiteX75" fmla="*/ 3523376 w 4832059"/>
                  <a:gd name="connsiteY75" fmla="*/ 1208014 h 4706224"/>
                  <a:gd name="connsiteX76" fmla="*/ 3514987 w 4832059"/>
                  <a:gd name="connsiteY76" fmla="*/ 1275126 h 4706224"/>
                  <a:gd name="connsiteX77" fmla="*/ 3498209 w 4832059"/>
                  <a:gd name="connsiteY77" fmla="*/ 1300293 h 4706224"/>
                  <a:gd name="connsiteX78" fmla="*/ 3489820 w 4832059"/>
                  <a:gd name="connsiteY78" fmla="*/ 1325460 h 4706224"/>
                  <a:gd name="connsiteX79" fmla="*/ 3548543 w 4832059"/>
                  <a:gd name="connsiteY79" fmla="*/ 1350627 h 4706224"/>
                  <a:gd name="connsiteX80" fmla="*/ 3632433 w 4832059"/>
                  <a:gd name="connsiteY80" fmla="*/ 1367405 h 4706224"/>
                  <a:gd name="connsiteX81" fmla="*/ 3716323 w 4832059"/>
                  <a:gd name="connsiteY81" fmla="*/ 1367405 h 4706224"/>
                  <a:gd name="connsiteX82" fmla="*/ 3733101 w 4832059"/>
                  <a:gd name="connsiteY82" fmla="*/ 1342238 h 4706224"/>
                  <a:gd name="connsiteX83" fmla="*/ 3783435 w 4832059"/>
                  <a:gd name="connsiteY83" fmla="*/ 1317071 h 4706224"/>
                  <a:gd name="connsiteX84" fmla="*/ 3833769 w 4832059"/>
                  <a:gd name="connsiteY84" fmla="*/ 1291904 h 4706224"/>
                  <a:gd name="connsiteX85" fmla="*/ 3917659 w 4832059"/>
                  <a:gd name="connsiteY85" fmla="*/ 1266737 h 4706224"/>
                  <a:gd name="connsiteX86" fmla="*/ 3942826 w 4832059"/>
                  <a:gd name="connsiteY86" fmla="*/ 1258348 h 4706224"/>
                  <a:gd name="connsiteX87" fmla="*/ 3967993 w 4832059"/>
                  <a:gd name="connsiteY87" fmla="*/ 1249959 h 4706224"/>
                  <a:gd name="connsiteX88" fmla="*/ 3976382 w 4832059"/>
                  <a:gd name="connsiteY88" fmla="*/ 1350627 h 4706224"/>
                  <a:gd name="connsiteX89" fmla="*/ 3951215 w 4832059"/>
                  <a:gd name="connsiteY89" fmla="*/ 1367405 h 4706224"/>
                  <a:gd name="connsiteX90" fmla="*/ 3951215 w 4832059"/>
                  <a:gd name="connsiteY90" fmla="*/ 1459684 h 4706224"/>
                  <a:gd name="connsiteX91" fmla="*/ 3926048 w 4832059"/>
                  <a:gd name="connsiteY91" fmla="*/ 1476462 h 4706224"/>
                  <a:gd name="connsiteX92" fmla="*/ 3934437 w 4832059"/>
                  <a:gd name="connsiteY92" fmla="*/ 1501629 h 4706224"/>
                  <a:gd name="connsiteX93" fmla="*/ 3909270 w 4832059"/>
                  <a:gd name="connsiteY93" fmla="*/ 1593908 h 4706224"/>
                  <a:gd name="connsiteX94" fmla="*/ 3900881 w 4832059"/>
                  <a:gd name="connsiteY94" fmla="*/ 1619075 h 4706224"/>
                  <a:gd name="connsiteX95" fmla="*/ 3892492 w 4832059"/>
                  <a:gd name="connsiteY95" fmla="*/ 1669409 h 4706224"/>
                  <a:gd name="connsiteX96" fmla="*/ 3884103 w 4832059"/>
                  <a:gd name="connsiteY96" fmla="*/ 1694576 h 4706224"/>
                  <a:gd name="connsiteX97" fmla="*/ 3833769 w 4832059"/>
                  <a:gd name="connsiteY97" fmla="*/ 1711354 h 4706224"/>
                  <a:gd name="connsiteX98" fmla="*/ 3808602 w 4832059"/>
                  <a:gd name="connsiteY98" fmla="*/ 1719743 h 4706224"/>
                  <a:gd name="connsiteX99" fmla="*/ 3791824 w 4832059"/>
                  <a:gd name="connsiteY99" fmla="*/ 1744910 h 4706224"/>
                  <a:gd name="connsiteX100" fmla="*/ 3800213 w 4832059"/>
                  <a:gd name="connsiteY100" fmla="*/ 1770077 h 4706224"/>
                  <a:gd name="connsiteX101" fmla="*/ 3833769 w 4832059"/>
                  <a:gd name="connsiteY101" fmla="*/ 1820411 h 4706224"/>
                  <a:gd name="connsiteX102" fmla="*/ 3842158 w 4832059"/>
                  <a:gd name="connsiteY102" fmla="*/ 1845578 h 4706224"/>
                  <a:gd name="connsiteX103" fmla="*/ 3867325 w 4832059"/>
                  <a:gd name="connsiteY103" fmla="*/ 1853967 h 4706224"/>
                  <a:gd name="connsiteX104" fmla="*/ 3884103 w 4832059"/>
                  <a:gd name="connsiteY104" fmla="*/ 1879134 h 4706224"/>
                  <a:gd name="connsiteX105" fmla="*/ 3892492 w 4832059"/>
                  <a:gd name="connsiteY105" fmla="*/ 1921079 h 4706224"/>
                  <a:gd name="connsiteX106" fmla="*/ 3942826 w 4832059"/>
                  <a:gd name="connsiteY106" fmla="*/ 1937857 h 4706224"/>
                  <a:gd name="connsiteX107" fmla="*/ 3993160 w 4832059"/>
                  <a:gd name="connsiteY107" fmla="*/ 1963024 h 4706224"/>
                  <a:gd name="connsiteX108" fmla="*/ 4009938 w 4832059"/>
                  <a:gd name="connsiteY108" fmla="*/ 2004968 h 4706224"/>
                  <a:gd name="connsiteX109" fmla="*/ 4060272 w 4832059"/>
                  <a:gd name="connsiteY109" fmla="*/ 2030135 h 4706224"/>
                  <a:gd name="connsiteX110" fmla="*/ 4077050 w 4832059"/>
                  <a:gd name="connsiteY110" fmla="*/ 2080469 h 4706224"/>
                  <a:gd name="connsiteX111" fmla="*/ 4093828 w 4832059"/>
                  <a:gd name="connsiteY111" fmla="*/ 2147581 h 4706224"/>
                  <a:gd name="connsiteX112" fmla="*/ 4102217 w 4832059"/>
                  <a:gd name="connsiteY112" fmla="*/ 2172748 h 4706224"/>
                  <a:gd name="connsiteX113" fmla="*/ 4127383 w 4832059"/>
                  <a:gd name="connsiteY113" fmla="*/ 2265027 h 4706224"/>
                  <a:gd name="connsiteX114" fmla="*/ 4152550 w 4832059"/>
                  <a:gd name="connsiteY114" fmla="*/ 2281805 h 4706224"/>
                  <a:gd name="connsiteX115" fmla="*/ 4186106 w 4832059"/>
                  <a:gd name="connsiteY115" fmla="*/ 2273416 h 4706224"/>
                  <a:gd name="connsiteX116" fmla="*/ 4211273 w 4832059"/>
                  <a:gd name="connsiteY116" fmla="*/ 2265027 h 4706224"/>
                  <a:gd name="connsiteX117" fmla="*/ 4244829 w 4832059"/>
                  <a:gd name="connsiteY117" fmla="*/ 2273416 h 4706224"/>
                  <a:gd name="connsiteX118" fmla="*/ 4295163 w 4832059"/>
                  <a:gd name="connsiteY118" fmla="*/ 2290194 h 4706224"/>
                  <a:gd name="connsiteX119" fmla="*/ 4362275 w 4832059"/>
                  <a:gd name="connsiteY119" fmla="*/ 2281805 h 4706224"/>
                  <a:gd name="connsiteX120" fmla="*/ 4404220 w 4832059"/>
                  <a:gd name="connsiteY120" fmla="*/ 2239860 h 4706224"/>
                  <a:gd name="connsiteX121" fmla="*/ 4429387 w 4832059"/>
                  <a:gd name="connsiteY121" fmla="*/ 2231471 h 4706224"/>
                  <a:gd name="connsiteX122" fmla="*/ 4454554 w 4832059"/>
                  <a:gd name="connsiteY122" fmla="*/ 2214693 h 4706224"/>
                  <a:gd name="connsiteX123" fmla="*/ 4471332 w 4832059"/>
                  <a:gd name="connsiteY123" fmla="*/ 2164359 h 4706224"/>
                  <a:gd name="connsiteX124" fmla="*/ 4479721 w 4832059"/>
                  <a:gd name="connsiteY124" fmla="*/ 2139192 h 4706224"/>
                  <a:gd name="connsiteX125" fmla="*/ 4504888 w 4832059"/>
                  <a:gd name="connsiteY125" fmla="*/ 2130803 h 4706224"/>
                  <a:gd name="connsiteX126" fmla="*/ 4681057 w 4832059"/>
                  <a:gd name="connsiteY126" fmla="*/ 2147581 h 4706224"/>
                  <a:gd name="connsiteX127" fmla="*/ 4764947 w 4832059"/>
                  <a:gd name="connsiteY127" fmla="*/ 2155970 h 4706224"/>
                  <a:gd name="connsiteX128" fmla="*/ 4798503 w 4832059"/>
                  <a:gd name="connsiteY128" fmla="*/ 2189526 h 4706224"/>
                  <a:gd name="connsiteX129" fmla="*/ 4823670 w 4832059"/>
                  <a:gd name="connsiteY129" fmla="*/ 2197915 h 4706224"/>
                  <a:gd name="connsiteX130" fmla="*/ 4832059 w 4832059"/>
                  <a:gd name="connsiteY130" fmla="*/ 2223082 h 4706224"/>
                  <a:gd name="connsiteX131" fmla="*/ 4815281 w 4832059"/>
                  <a:gd name="connsiteY131" fmla="*/ 2290194 h 4706224"/>
                  <a:gd name="connsiteX132" fmla="*/ 4781725 w 4832059"/>
                  <a:gd name="connsiteY132" fmla="*/ 2340528 h 4706224"/>
                  <a:gd name="connsiteX133" fmla="*/ 4739780 w 4832059"/>
                  <a:gd name="connsiteY133" fmla="*/ 2407640 h 4706224"/>
                  <a:gd name="connsiteX134" fmla="*/ 4706224 w 4832059"/>
                  <a:gd name="connsiteY134" fmla="*/ 2449585 h 4706224"/>
                  <a:gd name="connsiteX135" fmla="*/ 4664279 w 4832059"/>
                  <a:gd name="connsiteY135" fmla="*/ 2491530 h 4706224"/>
                  <a:gd name="connsiteX136" fmla="*/ 4630723 w 4832059"/>
                  <a:gd name="connsiteY136" fmla="*/ 2533475 h 4706224"/>
                  <a:gd name="connsiteX137" fmla="*/ 4622334 w 4832059"/>
                  <a:gd name="connsiteY137" fmla="*/ 2558642 h 4706224"/>
                  <a:gd name="connsiteX138" fmla="*/ 4605556 w 4832059"/>
                  <a:gd name="connsiteY138" fmla="*/ 2583809 h 4706224"/>
                  <a:gd name="connsiteX139" fmla="*/ 4597167 w 4832059"/>
                  <a:gd name="connsiteY139" fmla="*/ 2608976 h 4706224"/>
                  <a:gd name="connsiteX140" fmla="*/ 4572000 w 4832059"/>
                  <a:gd name="connsiteY140" fmla="*/ 2625754 h 4706224"/>
                  <a:gd name="connsiteX141" fmla="*/ 4555222 w 4832059"/>
                  <a:gd name="connsiteY141" fmla="*/ 2676088 h 4706224"/>
                  <a:gd name="connsiteX142" fmla="*/ 4538444 w 4832059"/>
                  <a:gd name="connsiteY142" fmla="*/ 2701255 h 4706224"/>
                  <a:gd name="connsiteX143" fmla="*/ 4530055 w 4832059"/>
                  <a:gd name="connsiteY143" fmla="*/ 2726422 h 4706224"/>
                  <a:gd name="connsiteX144" fmla="*/ 4513277 w 4832059"/>
                  <a:gd name="connsiteY144" fmla="*/ 2751589 h 4706224"/>
                  <a:gd name="connsiteX145" fmla="*/ 4496499 w 4832059"/>
                  <a:gd name="connsiteY145" fmla="*/ 2801923 h 4706224"/>
                  <a:gd name="connsiteX146" fmla="*/ 4462943 w 4832059"/>
                  <a:gd name="connsiteY146" fmla="*/ 2852257 h 4706224"/>
                  <a:gd name="connsiteX147" fmla="*/ 4446165 w 4832059"/>
                  <a:gd name="connsiteY147" fmla="*/ 2877424 h 4706224"/>
                  <a:gd name="connsiteX148" fmla="*/ 4412609 w 4832059"/>
                  <a:gd name="connsiteY148" fmla="*/ 2927757 h 4706224"/>
                  <a:gd name="connsiteX149" fmla="*/ 4395831 w 4832059"/>
                  <a:gd name="connsiteY149" fmla="*/ 2952924 h 4706224"/>
                  <a:gd name="connsiteX150" fmla="*/ 4387442 w 4832059"/>
                  <a:gd name="connsiteY150" fmla="*/ 2978091 h 4706224"/>
                  <a:gd name="connsiteX151" fmla="*/ 4362275 w 4832059"/>
                  <a:gd name="connsiteY151" fmla="*/ 2994869 h 4706224"/>
                  <a:gd name="connsiteX152" fmla="*/ 4345497 w 4832059"/>
                  <a:gd name="connsiteY152" fmla="*/ 3020036 h 4706224"/>
                  <a:gd name="connsiteX153" fmla="*/ 4320330 w 4832059"/>
                  <a:gd name="connsiteY153" fmla="*/ 3028425 h 4706224"/>
                  <a:gd name="connsiteX154" fmla="*/ 4269996 w 4832059"/>
                  <a:gd name="connsiteY154" fmla="*/ 3061981 h 4706224"/>
                  <a:gd name="connsiteX155" fmla="*/ 4244829 w 4832059"/>
                  <a:gd name="connsiteY155" fmla="*/ 3078759 h 4706224"/>
                  <a:gd name="connsiteX156" fmla="*/ 4236440 w 4832059"/>
                  <a:gd name="connsiteY156" fmla="*/ 3103926 h 4706224"/>
                  <a:gd name="connsiteX157" fmla="*/ 4211273 w 4832059"/>
                  <a:gd name="connsiteY157" fmla="*/ 3154260 h 4706224"/>
                  <a:gd name="connsiteX158" fmla="*/ 4194495 w 4832059"/>
                  <a:gd name="connsiteY158" fmla="*/ 3263317 h 4706224"/>
                  <a:gd name="connsiteX159" fmla="*/ 4177717 w 4832059"/>
                  <a:gd name="connsiteY159" fmla="*/ 3288484 h 4706224"/>
                  <a:gd name="connsiteX160" fmla="*/ 4152550 w 4832059"/>
                  <a:gd name="connsiteY160" fmla="*/ 3296873 h 4706224"/>
                  <a:gd name="connsiteX161" fmla="*/ 4102217 w 4832059"/>
                  <a:gd name="connsiteY161" fmla="*/ 3330429 h 4706224"/>
                  <a:gd name="connsiteX162" fmla="*/ 4077050 w 4832059"/>
                  <a:gd name="connsiteY162" fmla="*/ 3431097 h 4706224"/>
                  <a:gd name="connsiteX163" fmla="*/ 4093828 w 4832059"/>
                  <a:gd name="connsiteY163" fmla="*/ 3456264 h 4706224"/>
                  <a:gd name="connsiteX164" fmla="*/ 4110606 w 4832059"/>
                  <a:gd name="connsiteY164" fmla="*/ 3506598 h 4706224"/>
                  <a:gd name="connsiteX165" fmla="*/ 4118994 w 4832059"/>
                  <a:gd name="connsiteY165" fmla="*/ 3531765 h 4706224"/>
                  <a:gd name="connsiteX166" fmla="*/ 4169328 w 4832059"/>
                  <a:gd name="connsiteY166" fmla="*/ 3548543 h 4706224"/>
                  <a:gd name="connsiteX167" fmla="*/ 4177717 w 4832059"/>
                  <a:gd name="connsiteY167" fmla="*/ 3582099 h 4706224"/>
                  <a:gd name="connsiteX168" fmla="*/ 4211273 w 4832059"/>
                  <a:gd name="connsiteY168" fmla="*/ 3590488 h 4706224"/>
                  <a:gd name="connsiteX169" fmla="*/ 4236440 w 4832059"/>
                  <a:gd name="connsiteY169" fmla="*/ 3598877 h 4706224"/>
                  <a:gd name="connsiteX170" fmla="*/ 4269996 w 4832059"/>
                  <a:gd name="connsiteY170" fmla="*/ 3649211 h 4706224"/>
                  <a:gd name="connsiteX171" fmla="*/ 4278385 w 4832059"/>
                  <a:gd name="connsiteY171" fmla="*/ 3699545 h 4706224"/>
                  <a:gd name="connsiteX172" fmla="*/ 4328719 w 4832059"/>
                  <a:gd name="connsiteY172" fmla="*/ 3716323 h 4706224"/>
                  <a:gd name="connsiteX173" fmla="*/ 4353886 w 4832059"/>
                  <a:gd name="connsiteY173" fmla="*/ 3707934 h 4706224"/>
                  <a:gd name="connsiteX174" fmla="*/ 4362275 w 4832059"/>
                  <a:gd name="connsiteY174" fmla="*/ 3758268 h 4706224"/>
                  <a:gd name="connsiteX175" fmla="*/ 4395831 w 4832059"/>
                  <a:gd name="connsiteY175" fmla="*/ 3791824 h 4706224"/>
                  <a:gd name="connsiteX176" fmla="*/ 4429387 w 4832059"/>
                  <a:gd name="connsiteY176" fmla="*/ 3825379 h 4706224"/>
                  <a:gd name="connsiteX177" fmla="*/ 4454554 w 4832059"/>
                  <a:gd name="connsiteY177" fmla="*/ 3842157 h 4706224"/>
                  <a:gd name="connsiteX178" fmla="*/ 4504888 w 4832059"/>
                  <a:gd name="connsiteY178" fmla="*/ 3825379 h 4706224"/>
                  <a:gd name="connsiteX179" fmla="*/ 4521666 w 4832059"/>
                  <a:gd name="connsiteY179" fmla="*/ 3959603 h 4706224"/>
                  <a:gd name="connsiteX180" fmla="*/ 4538444 w 4832059"/>
                  <a:gd name="connsiteY180" fmla="*/ 3984770 h 4706224"/>
                  <a:gd name="connsiteX181" fmla="*/ 4546833 w 4832059"/>
                  <a:gd name="connsiteY181" fmla="*/ 4018326 h 4706224"/>
                  <a:gd name="connsiteX182" fmla="*/ 4597167 w 4832059"/>
                  <a:gd name="connsiteY182" fmla="*/ 4018326 h 4706224"/>
                  <a:gd name="connsiteX183" fmla="*/ 4630723 w 4832059"/>
                  <a:gd name="connsiteY183" fmla="*/ 4068660 h 4706224"/>
                  <a:gd name="connsiteX184" fmla="*/ 4622334 w 4832059"/>
                  <a:gd name="connsiteY184" fmla="*/ 4169328 h 4706224"/>
                  <a:gd name="connsiteX185" fmla="*/ 4588778 w 4832059"/>
                  <a:gd name="connsiteY185" fmla="*/ 4219662 h 4706224"/>
                  <a:gd name="connsiteX186" fmla="*/ 4580389 w 4832059"/>
                  <a:gd name="connsiteY186" fmla="*/ 4244829 h 4706224"/>
                  <a:gd name="connsiteX187" fmla="*/ 4572000 w 4832059"/>
                  <a:gd name="connsiteY187" fmla="*/ 4286774 h 4706224"/>
                  <a:gd name="connsiteX188" fmla="*/ 4563611 w 4832059"/>
                  <a:gd name="connsiteY188" fmla="*/ 4320330 h 4706224"/>
                  <a:gd name="connsiteX189" fmla="*/ 4572000 w 4832059"/>
                  <a:gd name="connsiteY189" fmla="*/ 4412609 h 4706224"/>
                  <a:gd name="connsiteX190" fmla="*/ 4580389 w 4832059"/>
                  <a:gd name="connsiteY190" fmla="*/ 4437776 h 4706224"/>
                  <a:gd name="connsiteX191" fmla="*/ 4605556 w 4832059"/>
                  <a:gd name="connsiteY191" fmla="*/ 4446165 h 4706224"/>
                  <a:gd name="connsiteX192" fmla="*/ 4555222 w 4832059"/>
                  <a:gd name="connsiteY192" fmla="*/ 4479721 h 4706224"/>
                  <a:gd name="connsiteX193" fmla="*/ 4521666 w 4832059"/>
                  <a:gd name="connsiteY193" fmla="*/ 4521666 h 4706224"/>
                  <a:gd name="connsiteX194" fmla="*/ 4496499 w 4832059"/>
                  <a:gd name="connsiteY194" fmla="*/ 4572000 h 4706224"/>
                  <a:gd name="connsiteX195" fmla="*/ 226503 w 4832059"/>
                  <a:gd name="connsiteY195" fmla="*/ 4706224 h 4706224"/>
                  <a:gd name="connsiteX0" fmla="*/ 83890 w 4681057"/>
                  <a:gd name="connsiteY0" fmla="*/ 4739779 h 4739779"/>
                  <a:gd name="connsiteX1" fmla="*/ 0 w 4681057"/>
                  <a:gd name="connsiteY1" fmla="*/ 2617365 h 4739779"/>
                  <a:gd name="connsiteX2" fmla="*/ 947956 w 4681057"/>
                  <a:gd name="connsiteY2" fmla="*/ 906011 h 4739779"/>
                  <a:gd name="connsiteX3" fmla="*/ 1166070 w 4681057"/>
                  <a:gd name="connsiteY3" fmla="*/ 612396 h 4739779"/>
                  <a:gd name="connsiteX4" fmla="*/ 1174459 w 4681057"/>
                  <a:gd name="connsiteY4" fmla="*/ 503339 h 4739779"/>
                  <a:gd name="connsiteX5" fmla="*/ 1199626 w 4681057"/>
                  <a:gd name="connsiteY5" fmla="*/ 486561 h 4739779"/>
                  <a:gd name="connsiteX6" fmla="*/ 1241570 w 4681057"/>
                  <a:gd name="connsiteY6" fmla="*/ 453005 h 4739779"/>
                  <a:gd name="connsiteX7" fmla="*/ 1258348 w 4681057"/>
                  <a:gd name="connsiteY7" fmla="*/ 385893 h 4739779"/>
                  <a:gd name="connsiteX8" fmla="*/ 1291904 w 4681057"/>
                  <a:gd name="connsiteY8" fmla="*/ 335559 h 4739779"/>
                  <a:gd name="connsiteX9" fmla="*/ 1300293 w 4681057"/>
                  <a:gd name="connsiteY9" fmla="*/ 310392 h 4739779"/>
                  <a:gd name="connsiteX10" fmla="*/ 1350627 w 4681057"/>
                  <a:gd name="connsiteY10" fmla="*/ 285225 h 4739779"/>
                  <a:gd name="connsiteX11" fmla="*/ 1375794 w 4681057"/>
                  <a:gd name="connsiteY11" fmla="*/ 293614 h 4739779"/>
                  <a:gd name="connsiteX12" fmla="*/ 1442906 w 4681057"/>
                  <a:gd name="connsiteY12" fmla="*/ 276836 h 4739779"/>
                  <a:gd name="connsiteX13" fmla="*/ 1468073 w 4681057"/>
                  <a:gd name="connsiteY13" fmla="*/ 243280 h 4739779"/>
                  <a:gd name="connsiteX14" fmla="*/ 1493240 w 4681057"/>
                  <a:gd name="connsiteY14" fmla="*/ 234891 h 4739779"/>
                  <a:gd name="connsiteX15" fmla="*/ 1510018 w 4681057"/>
                  <a:gd name="connsiteY15" fmla="*/ 209724 h 4739779"/>
                  <a:gd name="connsiteX16" fmla="*/ 1535185 w 4681057"/>
                  <a:gd name="connsiteY16" fmla="*/ 192946 h 4739779"/>
                  <a:gd name="connsiteX17" fmla="*/ 1551963 w 4681057"/>
                  <a:gd name="connsiteY17" fmla="*/ 167779 h 4739779"/>
                  <a:gd name="connsiteX18" fmla="*/ 1568741 w 4681057"/>
                  <a:gd name="connsiteY18" fmla="*/ 117446 h 4739779"/>
                  <a:gd name="connsiteX19" fmla="*/ 1610686 w 4681057"/>
                  <a:gd name="connsiteY19" fmla="*/ 41945 h 4739779"/>
                  <a:gd name="connsiteX20" fmla="*/ 1669409 w 4681057"/>
                  <a:gd name="connsiteY20" fmla="*/ 16778 h 4739779"/>
                  <a:gd name="connsiteX21" fmla="*/ 1694576 w 4681057"/>
                  <a:gd name="connsiteY21" fmla="*/ 8389 h 4739779"/>
                  <a:gd name="connsiteX22" fmla="*/ 1711354 w 4681057"/>
                  <a:gd name="connsiteY22" fmla="*/ 33556 h 4739779"/>
                  <a:gd name="connsiteX23" fmla="*/ 1786855 w 4681057"/>
                  <a:gd name="connsiteY23" fmla="*/ 0 h 4739779"/>
                  <a:gd name="connsiteX24" fmla="*/ 1812022 w 4681057"/>
                  <a:gd name="connsiteY24" fmla="*/ 50334 h 4739779"/>
                  <a:gd name="connsiteX25" fmla="*/ 1845578 w 4681057"/>
                  <a:gd name="connsiteY25" fmla="*/ 125835 h 4739779"/>
                  <a:gd name="connsiteX26" fmla="*/ 1870745 w 4681057"/>
                  <a:gd name="connsiteY26" fmla="*/ 201335 h 4739779"/>
                  <a:gd name="connsiteX27" fmla="*/ 2004969 w 4681057"/>
                  <a:gd name="connsiteY27" fmla="*/ 192946 h 4739779"/>
                  <a:gd name="connsiteX28" fmla="*/ 2080470 w 4681057"/>
                  <a:gd name="connsiteY28" fmla="*/ 192946 h 4739779"/>
                  <a:gd name="connsiteX29" fmla="*/ 2114026 w 4681057"/>
                  <a:gd name="connsiteY29" fmla="*/ 293614 h 4739779"/>
                  <a:gd name="connsiteX30" fmla="*/ 2189526 w 4681057"/>
                  <a:gd name="connsiteY30" fmla="*/ 327170 h 4739779"/>
                  <a:gd name="connsiteX31" fmla="*/ 2223082 w 4681057"/>
                  <a:gd name="connsiteY31" fmla="*/ 352337 h 4739779"/>
                  <a:gd name="connsiteX32" fmla="*/ 2256638 w 4681057"/>
                  <a:gd name="connsiteY32" fmla="*/ 369115 h 4739779"/>
                  <a:gd name="connsiteX33" fmla="*/ 2265027 w 4681057"/>
                  <a:gd name="connsiteY33" fmla="*/ 377504 h 4739779"/>
                  <a:gd name="connsiteX34" fmla="*/ 2323750 w 4681057"/>
                  <a:gd name="connsiteY34" fmla="*/ 427838 h 4739779"/>
                  <a:gd name="connsiteX35" fmla="*/ 2332139 w 4681057"/>
                  <a:gd name="connsiteY35" fmla="*/ 453005 h 4739779"/>
                  <a:gd name="connsiteX36" fmla="*/ 2306972 w 4681057"/>
                  <a:gd name="connsiteY36" fmla="*/ 461394 h 4739779"/>
                  <a:gd name="connsiteX37" fmla="*/ 2323750 w 4681057"/>
                  <a:gd name="connsiteY37" fmla="*/ 486561 h 4739779"/>
                  <a:gd name="connsiteX38" fmla="*/ 2323750 w 4681057"/>
                  <a:gd name="connsiteY38" fmla="*/ 595618 h 4739779"/>
                  <a:gd name="connsiteX39" fmla="*/ 2306972 w 4681057"/>
                  <a:gd name="connsiteY39" fmla="*/ 620785 h 4739779"/>
                  <a:gd name="connsiteX40" fmla="*/ 2281805 w 4681057"/>
                  <a:gd name="connsiteY40" fmla="*/ 629174 h 4739779"/>
                  <a:gd name="connsiteX41" fmla="*/ 2265027 w 4681057"/>
                  <a:gd name="connsiteY41" fmla="*/ 679508 h 4739779"/>
                  <a:gd name="connsiteX42" fmla="*/ 2315361 w 4681057"/>
                  <a:gd name="connsiteY42" fmla="*/ 704675 h 4739779"/>
                  <a:gd name="connsiteX43" fmla="*/ 2340528 w 4681057"/>
                  <a:gd name="connsiteY43" fmla="*/ 721453 h 4739779"/>
                  <a:gd name="connsiteX44" fmla="*/ 2382473 w 4681057"/>
                  <a:gd name="connsiteY44" fmla="*/ 780176 h 4739779"/>
                  <a:gd name="connsiteX45" fmla="*/ 2432807 w 4681057"/>
                  <a:gd name="connsiteY45" fmla="*/ 813732 h 4739779"/>
                  <a:gd name="connsiteX46" fmla="*/ 2449585 w 4681057"/>
                  <a:gd name="connsiteY46" fmla="*/ 838899 h 4739779"/>
                  <a:gd name="connsiteX47" fmla="*/ 2525086 w 4681057"/>
                  <a:gd name="connsiteY47" fmla="*/ 855677 h 4739779"/>
                  <a:gd name="connsiteX48" fmla="*/ 2575420 w 4681057"/>
                  <a:gd name="connsiteY48" fmla="*/ 872455 h 4739779"/>
                  <a:gd name="connsiteX49" fmla="*/ 2642532 w 4681057"/>
                  <a:gd name="connsiteY49" fmla="*/ 889233 h 4739779"/>
                  <a:gd name="connsiteX50" fmla="*/ 2701255 w 4681057"/>
                  <a:gd name="connsiteY50" fmla="*/ 830510 h 4739779"/>
                  <a:gd name="connsiteX51" fmla="*/ 2684477 w 4681057"/>
                  <a:gd name="connsiteY51" fmla="*/ 780176 h 4739779"/>
                  <a:gd name="connsiteX52" fmla="*/ 2692866 w 4681057"/>
                  <a:gd name="connsiteY52" fmla="*/ 755009 h 4739779"/>
                  <a:gd name="connsiteX53" fmla="*/ 2718033 w 4681057"/>
                  <a:gd name="connsiteY53" fmla="*/ 746620 h 4739779"/>
                  <a:gd name="connsiteX54" fmla="*/ 2818701 w 4681057"/>
                  <a:gd name="connsiteY54" fmla="*/ 738231 h 4739779"/>
                  <a:gd name="connsiteX55" fmla="*/ 2869035 w 4681057"/>
                  <a:gd name="connsiteY55" fmla="*/ 713064 h 4739779"/>
                  <a:gd name="connsiteX56" fmla="*/ 2877424 w 4681057"/>
                  <a:gd name="connsiteY56" fmla="*/ 687897 h 4739779"/>
                  <a:gd name="connsiteX57" fmla="*/ 2961314 w 4681057"/>
                  <a:gd name="connsiteY57" fmla="*/ 662730 h 4739779"/>
                  <a:gd name="connsiteX58" fmla="*/ 3020037 w 4681057"/>
                  <a:gd name="connsiteY58" fmla="*/ 671119 h 4739779"/>
                  <a:gd name="connsiteX59" fmla="*/ 3061981 w 4681057"/>
                  <a:gd name="connsiteY59" fmla="*/ 713064 h 4739779"/>
                  <a:gd name="connsiteX60" fmla="*/ 3087148 w 4681057"/>
                  <a:gd name="connsiteY60" fmla="*/ 729842 h 4739779"/>
                  <a:gd name="connsiteX61" fmla="*/ 3095537 w 4681057"/>
                  <a:gd name="connsiteY61" fmla="*/ 755009 h 4739779"/>
                  <a:gd name="connsiteX62" fmla="*/ 3120704 w 4681057"/>
                  <a:gd name="connsiteY62" fmla="*/ 780176 h 4739779"/>
                  <a:gd name="connsiteX63" fmla="*/ 3137482 w 4681057"/>
                  <a:gd name="connsiteY63" fmla="*/ 805343 h 4739779"/>
                  <a:gd name="connsiteX64" fmla="*/ 3129093 w 4681057"/>
                  <a:gd name="connsiteY64" fmla="*/ 889233 h 4739779"/>
                  <a:gd name="connsiteX65" fmla="*/ 3137482 w 4681057"/>
                  <a:gd name="connsiteY65" fmla="*/ 914400 h 4739779"/>
                  <a:gd name="connsiteX66" fmla="*/ 3162649 w 4681057"/>
                  <a:gd name="connsiteY66" fmla="*/ 922789 h 4739779"/>
                  <a:gd name="connsiteX67" fmla="*/ 3187816 w 4681057"/>
                  <a:gd name="connsiteY67" fmla="*/ 973123 h 4739779"/>
                  <a:gd name="connsiteX68" fmla="*/ 3196205 w 4681057"/>
                  <a:gd name="connsiteY68" fmla="*/ 998290 h 4739779"/>
                  <a:gd name="connsiteX69" fmla="*/ 3221372 w 4681057"/>
                  <a:gd name="connsiteY69" fmla="*/ 1048624 h 4739779"/>
                  <a:gd name="connsiteX70" fmla="*/ 3212983 w 4681057"/>
                  <a:gd name="connsiteY70" fmla="*/ 1073791 h 4739779"/>
                  <a:gd name="connsiteX71" fmla="*/ 3246539 w 4681057"/>
                  <a:gd name="connsiteY71" fmla="*/ 1115735 h 4739779"/>
                  <a:gd name="connsiteX72" fmla="*/ 3296873 w 4681057"/>
                  <a:gd name="connsiteY72" fmla="*/ 1132513 h 4739779"/>
                  <a:gd name="connsiteX73" fmla="*/ 3305262 w 4681057"/>
                  <a:gd name="connsiteY73" fmla="*/ 1157680 h 4739779"/>
                  <a:gd name="connsiteX74" fmla="*/ 3355596 w 4681057"/>
                  <a:gd name="connsiteY74" fmla="*/ 1182847 h 4739779"/>
                  <a:gd name="connsiteX75" fmla="*/ 3372374 w 4681057"/>
                  <a:gd name="connsiteY75" fmla="*/ 1208014 h 4739779"/>
                  <a:gd name="connsiteX76" fmla="*/ 3363985 w 4681057"/>
                  <a:gd name="connsiteY76" fmla="*/ 1275126 h 4739779"/>
                  <a:gd name="connsiteX77" fmla="*/ 3347207 w 4681057"/>
                  <a:gd name="connsiteY77" fmla="*/ 1300293 h 4739779"/>
                  <a:gd name="connsiteX78" fmla="*/ 3338818 w 4681057"/>
                  <a:gd name="connsiteY78" fmla="*/ 1325460 h 4739779"/>
                  <a:gd name="connsiteX79" fmla="*/ 3397541 w 4681057"/>
                  <a:gd name="connsiteY79" fmla="*/ 1350627 h 4739779"/>
                  <a:gd name="connsiteX80" fmla="*/ 3481431 w 4681057"/>
                  <a:gd name="connsiteY80" fmla="*/ 1367405 h 4739779"/>
                  <a:gd name="connsiteX81" fmla="*/ 3565321 w 4681057"/>
                  <a:gd name="connsiteY81" fmla="*/ 1367405 h 4739779"/>
                  <a:gd name="connsiteX82" fmla="*/ 3582099 w 4681057"/>
                  <a:gd name="connsiteY82" fmla="*/ 1342238 h 4739779"/>
                  <a:gd name="connsiteX83" fmla="*/ 3632433 w 4681057"/>
                  <a:gd name="connsiteY83" fmla="*/ 1317071 h 4739779"/>
                  <a:gd name="connsiteX84" fmla="*/ 3682767 w 4681057"/>
                  <a:gd name="connsiteY84" fmla="*/ 1291904 h 4739779"/>
                  <a:gd name="connsiteX85" fmla="*/ 3766657 w 4681057"/>
                  <a:gd name="connsiteY85" fmla="*/ 1266737 h 4739779"/>
                  <a:gd name="connsiteX86" fmla="*/ 3791824 w 4681057"/>
                  <a:gd name="connsiteY86" fmla="*/ 1258348 h 4739779"/>
                  <a:gd name="connsiteX87" fmla="*/ 3816991 w 4681057"/>
                  <a:gd name="connsiteY87" fmla="*/ 1249959 h 4739779"/>
                  <a:gd name="connsiteX88" fmla="*/ 3825380 w 4681057"/>
                  <a:gd name="connsiteY88" fmla="*/ 1350627 h 4739779"/>
                  <a:gd name="connsiteX89" fmla="*/ 3800213 w 4681057"/>
                  <a:gd name="connsiteY89" fmla="*/ 1367405 h 4739779"/>
                  <a:gd name="connsiteX90" fmla="*/ 3800213 w 4681057"/>
                  <a:gd name="connsiteY90" fmla="*/ 1459684 h 4739779"/>
                  <a:gd name="connsiteX91" fmla="*/ 3775046 w 4681057"/>
                  <a:gd name="connsiteY91" fmla="*/ 1476462 h 4739779"/>
                  <a:gd name="connsiteX92" fmla="*/ 3783435 w 4681057"/>
                  <a:gd name="connsiteY92" fmla="*/ 1501629 h 4739779"/>
                  <a:gd name="connsiteX93" fmla="*/ 3758268 w 4681057"/>
                  <a:gd name="connsiteY93" fmla="*/ 1593908 h 4739779"/>
                  <a:gd name="connsiteX94" fmla="*/ 3749879 w 4681057"/>
                  <a:gd name="connsiteY94" fmla="*/ 1619075 h 4739779"/>
                  <a:gd name="connsiteX95" fmla="*/ 3741490 w 4681057"/>
                  <a:gd name="connsiteY95" fmla="*/ 1669409 h 4739779"/>
                  <a:gd name="connsiteX96" fmla="*/ 3733101 w 4681057"/>
                  <a:gd name="connsiteY96" fmla="*/ 1694576 h 4739779"/>
                  <a:gd name="connsiteX97" fmla="*/ 3682767 w 4681057"/>
                  <a:gd name="connsiteY97" fmla="*/ 1711354 h 4739779"/>
                  <a:gd name="connsiteX98" fmla="*/ 3657600 w 4681057"/>
                  <a:gd name="connsiteY98" fmla="*/ 1719743 h 4739779"/>
                  <a:gd name="connsiteX99" fmla="*/ 3640822 w 4681057"/>
                  <a:gd name="connsiteY99" fmla="*/ 1744910 h 4739779"/>
                  <a:gd name="connsiteX100" fmla="*/ 3649211 w 4681057"/>
                  <a:gd name="connsiteY100" fmla="*/ 1770077 h 4739779"/>
                  <a:gd name="connsiteX101" fmla="*/ 3682767 w 4681057"/>
                  <a:gd name="connsiteY101" fmla="*/ 1820411 h 4739779"/>
                  <a:gd name="connsiteX102" fmla="*/ 3691156 w 4681057"/>
                  <a:gd name="connsiteY102" fmla="*/ 1845578 h 4739779"/>
                  <a:gd name="connsiteX103" fmla="*/ 3716323 w 4681057"/>
                  <a:gd name="connsiteY103" fmla="*/ 1853967 h 4739779"/>
                  <a:gd name="connsiteX104" fmla="*/ 3733101 w 4681057"/>
                  <a:gd name="connsiteY104" fmla="*/ 1879134 h 4739779"/>
                  <a:gd name="connsiteX105" fmla="*/ 3741490 w 4681057"/>
                  <a:gd name="connsiteY105" fmla="*/ 1921079 h 4739779"/>
                  <a:gd name="connsiteX106" fmla="*/ 3791824 w 4681057"/>
                  <a:gd name="connsiteY106" fmla="*/ 1937857 h 4739779"/>
                  <a:gd name="connsiteX107" fmla="*/ 3842158 w 4681057"/>
                  <a:gd name="connsiteY107" fmla="*/ 1963024 h 4739779"/>
                  <a:gd name="connsiteX108" fmla="*/ 3858936 w 4681057"/>
                  <a:gd name="connsiteY108" fmla="*/ 2004968 h 4739779"/>
                  <a:gd name="connsiteX109" fmla="*/ 3909270 w 4681057"/>
                  <a:gd name="connsiteY109" fmla="*/ 2030135 h 4739779"/>
                  <a:gd name="connsiteX110" fmla="*/ 3926048 w 4681057"/>
                  <a:gd name="connsiteY110" fmla="*/ 2080469 h 4739779"/>
                  <a:gd name="connsiteX111" fmla="*/ 3942826 w 4681057"/>
                  <a:gd name="connsiteY111" fmla="*/ 2147581 h 4739779"/>
                  <a:gd name="connsiteX112" fmla="*/ 3951215 w 4681057"/>
                  <a:gd name="connsiteY112" fmla="*/ 2172748 h 4739779"/>
                  <a:gd name="connsiteX113" fmla="*/ 3976381 w 4681057"/>
                  <a:gd name="connsiteY113" fmla="*/ 2265027 h 4739779"/>
                  <a:gd name="connsiteX114" fmla="*/ 4001548 w 4681057"/>
                  <a:gd name="connsiteY114" fmla="*/ 2281805 h 4739779"/>
                  <a:gd name="connsiteX115" fmla="*/ 4035104 w 4681057"/>
                  <a:gd name="connsiteY115" fmla="*/ 2273416 h 4739779"/>
                  <a:gd name="connsiteX116" fmla="*/ 4060271 w 4681057"/>
                  <a:gd name="connsiteY116" fmla="*/ 2265027 h 4739779"/>
                  <a:gd name="connsiteX117" fmla="*/ 4093827 w 4681057"/>
                  <a:gd name="connsiteY117" fmla="*/ 2273416 h 4739779"/>
                  <a:gd name="connsiteX118" fmla="*/ 4144161 w 4681057"/>
                  <a:gd name="connsiteY118" fmla="*/ 2290194 h 4739779"/>
                  <a:gd name="connsiteX119" fmla="*/ 4211273 w 4681057"/>
                  <a:gd name="connsiteY119" fmla="*/ 2281805 h 4739779"/>
                  <a:gd name="connsiteX120" fmla="*/ 4253218 w 4681057"/>
                  <a:gd name="connsiteY120" fmla="*/ 2239860 h 4739779"/>
                  <a:gd name="connsiteX121" fmla="*/ 4278385 w 4681057"/>
                  <a:gd name="connsiteY121" fmla="*/ 2231471 h 4739779"/>
                  <a:gd name="connsiteX122" fmla="*/ 4303552 w 4681057"/>
                  <a:gd name="connsiteY122" fmla="*/ 2214693 h 4739779"/>
                  <a:gd name="connsiteX123" fmla="*/ 4320330 w 4681057"/>
                  <a:gd name="connsiteY123" fmla="*/ 2164359 h 4739779"/>
                  <a:gd name="connsiteX124" fmla="*/ 4328719 w 4681057"/>
                  <a:gd name="connsiteY124" fmla="*/ 2139192 h 4739779"/>
                  <a:gd name="connsiteX125" fmla="*/ 4353886 w 4681057"/>
                  <a:gd name="connsiteY125" fmla="*/ 2130803 h 4739779"/>
                  <a:gd name="connsiteX126" fmla="*/ 4530055 w 4681057"/>
                  <a:gd name="connsiteY126" fmla="*/ 2147581 h 4739779"/>
                  <a:gd name="connsiteX127" fmla="*/ 4613945 w 4681057"/>
                  <a:gd name="connsiteY127" fmla="*/ 2155970 h 4739779"/>
                  <a:gd name="connsiteX128" fmla="*/ 4647501 w 4681057"/>
                  <a:gd name="connsiteY128" fmla="*/ 2189526 h 4739779"/>
                  <a:gd name="connsiteX129" fmla="*/ 4672668 w 4681057"/>
                  <a:gd name="connsiteY129" fmla="*/ 2197915 h 4739779"/>
                  <a:gd name="connsiteX130" fmla="*/ 4681057 w 4681057"/>
                  <a:gd name="connsiteY130" fmla="*/ 2223082 h 4739779"/>
                  <a:gd name="connsiteX131" fmla="*/ 4664279 w 4681057"/>
                  <a:gd name="connsiteY131" fmla="*/ 2290194 h 4739779"/>
                  <a:gd name="connsiteX132" fmla="*/ 4630723 w 4681057"/>
                  <a:gd name="connsiteY132" fmla="*/ 2340528 h 4739779"/>
                  <a:gd name="connsiteX133" fmla="*/ 4588778 w 4681057"/>
                  <a:gd name="connsiteY133" fmla="*/ 2407640 h 4739779"/>
                  <a:gd name="connsiteX134" fmla="*/ 4555222 w 4681057"/>
                  <a:gd name="connsiteY134" fmla="*/ 2449585 h 4739779"/>
                  <a:gd name="connsiteX135" fmla="*/ 4513277 w 4681057"/>
                  <a:gd name="connsiteY135" fmla="*/ 2491530 h 4739779"/>
                  <a:gd name="connsiteX136" fmla="*/ 4479721 w 4681057"/>
                  <a:gd name="connsiteY136" fmla="*/ 2533475 h 4739779"/>
                  <a:gd name="connsiteX137" fmla="*/ 4471332 w 4681057"/>
                  <a:gd name="connsiteY137" fmla="*/ 2558642 h 4739779"/>
                  <a:gd name="connsiteX138" fmla="*/ 4454554 w 4681057"/>
                  <a:gd name="connsiteY138" fmla="*/ 2583809 h 4739779"/>
                  <a:gd name="connsiteX139" fmla="*/ 4446165 w 4681057"/>
                  <a:gd name="connsiteY139" fmla="*/ 2608976 h 4739779"/>
                  <a:gd name="connsiteX140" fmla="*/ 4420998 w 4681057"/>
                  <a:gd name="connsiteY140" fmla="*/ 2625754 h 4739779"/>
                  <a:gd name="connsiteX141" fmla="*/ 4404220 w 4681057"/>
                  <a:gd name="connsiteY141" fmla="*/ 2676088 h 4739779"/>
                  <a:gd name="connsiteX142" fmla="*/ 4387442 w 4681057"/>
                  <a:gd name="connsiteY142" fmla="*/ 2701255 h 4739779"/>
                  <a:gd name="connsiteX143" fmla="*/ 4379053 w 4681057"/>
                  <a:gd name="connsiteY143" fmla="*/ 2726422 h 4739779"/>
                  <a:gd name="connsiteX144" fmla="*/ 4362275 w 4681057"/>
                  <a:gd name="connsiteY144" fmla="*/ 2751589 h 4739779"/>
                  <a:gd name="connsiteX145" fmla="*/ 4345497 w 4681057"/>
                  <a:gd name="connsiteY145" fmla="*/ 2801923 h 4739779"/>
                  <a:gd name="connsiteX146" fmla="*/ 4311941 w 4681057"/>
                  <a:gd name="connsiteY146" fmla="*/ 2852257 h 4739779"/>
                  <a:gd name="connsiteX147" fmla="*/ 4295163 w 4681057"/>
                  <a:gd name="connsiteY147" fmla="*/ 2877424 h 4739779"/>
                  <a:gd name="connsiteX148" fmla="*/ 4261607 w 4681057"/>
                  <a:gd name="connsiteY148" fmla="*/ 2927757 h 4739779"/>
                  <a:gd name="connsiteX149" fmla="*/ 4244829 w 4681057"/>
                  <a:gd name="connsiteY149" fmla="*/ 2952924 h 4739779"/>
                  <a:gd name="connsiteX150" fmla="*/ 4236440 w 4681057"/>
                  <a:gd name="connsiteY150" fmla="*/ 2978091 h 4739779"/>
                  <a:gd name="connsiteX151" fmla="*/ 4211273 w 4681057"/>
                  <a:gd name="connsiteY151" fmla="*/ 2994869 h 4739779"/>
                  <a:gd name="connsiteX152" fmla="*/ 4194495 w 4681057"/>
                  <a:gd name="connsiteY152" fmla="*/ 3020036 h 4739779"/>
                  <a:gd name="connsiteX153" fmla="*/ 4169328 w 4681057"/>
                  <a:gd name="connsiteY153" fmla="*/ 3028425 h 4739779"/>
                  <a:gd name="connsiteX154" fmla="*/ 4118994 w 4681057"/>
                  <a:gd name="connsiteY154" fmla="*/ 3061981 h 4739779"/>
                  <a:gd name="connsiteX155" fmla="*/ 4093827 w 4681057"/>
                  <a:gd name="connsiteY155" fmla="*/ 3078759 h 4739779"/>
                  <a:gd name="connsiteX156" fmla="*/ 4085438 w 4681057"/>
                  <a:gd name="connsiteY156" fmla="*/ 3103926 h 4739779"/>
                  <a:gd name="connsiteX157" fmla="*/ 4060271 w 4681057"/>
                  <a:gd name="connsiteY157" fmla="*/ 3154260 h 4739779"/>
                  <a:gd name="connsiteX158" fmla="*/ 4043493 w 4681057"/>
                  <a:gd name="connsiteY158" fmla="*/ 3263317 h 4739779"/>
                  <a:gd name="connsiteX159" fmla="*/ 4026715 w 4681057"/>
                  <a:gd name="connsiteY159" fmla="*/ 3288484 h 4739779"/>
                  <a:gd name="connsiteX160" fmla="*/ 4001548 w 4681057"/>
                  <a:gd name="connsiteY160" fmla="*/ 3296873 h 4739779"/>
                  <a:gd name="connsiteX161" fmla="*/ 3951215 w 4681057"/>
                  <a:gd name="connsiteY161" fmla="*/ 3330429 h 4739779"/>
                  <a:gd name="connsiteX162" fmla="*/ 3926048 w 4681057"/>
                  <a:gd name="connsiteY162" fmla="*/ 3431097 h 4739779"/>
                  <a:gd name="connsiteX163" fmla="*/ 3942826 w 4681057"/>
                  <a:gd name="connsiteY163" fmla="*/ 3456264 h 4739779"/>
                  <a:gd name="connsiteX164" fmla="*/ 3959604 w 4681057"/>
                  <a:gd name="connsiteY164" fmla="*/ 3506598 h 4739779"/>
                  <a:gd name="connsiteX165" fmla="*/ 3967992 w 4681057"/>
                  <a:gd name="connsiteY165" fmla="*/ 3531765 h 4739779"/>
                  <a:gd name="connsiteX166" fmla="*/ 4018326 w 4681057"/>
                  <a:gd name="connsiteY166" fmla="*/ 3548543 h 4739779"/>
                  <a:gd name="connsiteX167" fmla="*/ 4026715 w 4681057"/>
                  <a:gd name="connsiteY167" fmla="*/ 3582099 h 4739779"/>
                  <a:gd name="connsiteX168" fmla="*/ 4060271 w 4681057"/>
                  <a:gd name="connsiteY168" fmla="*/ 3590488 h 4739779"/>
                  <a:gd name="connsiteX169" fmla="*/ 4085438 w 4681057"/>
                  <a:gd name="connsiteY169" fmla="*/ 3598877 h 4739779"/>
                  <a:gd name="connsiteX170" fmla="*/ 4118994 w 4681057"/>
                  <a:gd name="connsiteY170" fmla="*/ 3649211 h 4739779"/>
                  <a:gd name="connsiteX171" fmla="*/ 4127383 w 4681057"/>
                  <a:gd name="connsiteY171" fmla="*/ 3699545 h 4739779"/>
                  <a:gd name="connsiteX172" fmla="*/ 4177717 w 4681057"/>
                  <a:gd name="connsiteY172" fmla="*/ 3716323 h 4739779"/>
                  <a:gd name="connsiteX173" fmla="*/ 4202884 w 4681057"/>
                  <a:gd name="connsiteY173" fmla="*/ 3707934 h 4739779"/>
                  <a:gd name="connsiteX174" fmla="*/ 4211273 w 4681057"/>
                  <a:gd name="connsiteY174" fmla="*/ 3758268 h 4739779"/>
                  <a:gd name="connsiteX175" fmla="*/ 4244829 w 4681057"/>
                  <a:gd name="connsiteY175" fmla="*/ 3791824 h 4739779"/>
                  <a:gd name="connsiteX176" fmla="*/ 4278385 w 4681057"/>
                  <a:gd name="connsiteY176" fmla="*/ 3825379 h 4739779"/>
                  <a:gd name="connsiteX177" fmla="*/ 4303552 w 4681057"/>
                  <a:gd name="connsiteY177" fmla="*/ 3842157 h 4739779"/>
                  <a:gd name="connsiteX178" fmla="*/ 4353886 w 4681057"/>
                  <a:gd name="connsiteY178" fmla="*/ 3825379 h 4739779"/>
                  <a:gd name="connsiteX179" fmla="*/ 4370664 w 4681057"/>
                  <a:gd name="connsiteY179" fmla="*/ 3959603 h 4739779"/>
                  <a:gd name="connsiteX180" fmla="*/ 4387442 w 4681057"/>
                  <a:gd name="connsiteY180" fmla="*/ 3984770 h 4739779"/>
                  <a:gd name="connsiteX181" fmla="*/ 4395831 w 4681057"/>
                  <a:gd name="connsiteY181" fmla="*/ 4018326 h 4739779"/>
                  <a:gd name="connsiteX182" fmla="*/ 4446165 w 4681057"/>
                  <a:gd name="connsiteY182" fmla="*/ 4018326 h 4739779"/>
                  <a:gd name="connsiteX183" fmla="*/ 4479721 w 4681057"/>
                  <a:gd name="connsiteY183" fmla="*/ 4068660 h 4739779"/>
                  <a:gd name="connsiteX184" fmla="*/ 4471332 w 4681057"/>
                  <a:gd name="connsiteY184" fmla="*/ 4169328 h 4739779"/>
                  <a:gd name="connsiteX185" fmla="*/ 4437776 w 4681057"/>
                  <a:gd name="connsiteY185" fmla="*/ 4219662 h 4739779"/>
                  <a:gd name="connsiteX186" fmla="*/ 4429387 w 4681057"/>
                  <a:gd name="connsiteY186" fmla="*/ 4244829 h 4739779"/>
                  <a:gd name="connsiteX187" fmla="*/ 4420998 w 4681057"/>
                  <a:gd name="connsiteY187" fmla="*/ 4286774 h 4739779"/>
                  <a:gd name="connsiteX188" fmla="*/ 4412609 w 4681057"/>
                  <a:gd name="connsiteY188" fmla="*/ 4320330 h 4739779"/>
                  <a:gd name="connsiteX189" fmla="*/ 4420998 w 4681057"/>
                  <a:gd name="connsiteY189" fmla="*/ 4412609 h 4739779"/>
                  <a:gd name="connsiteX190" fmla="*/ 4429387 w 4681057"/>
                  <a:gd name="connsiteY190" fmla="*/ 4437776 h 4739779"/>
                  <a:gd name="connsiteX191" fmla="*/ 4454554 w 4681057"/>
                  <a:gd name="connsiteY191" fmla="*/ 4446165 h 4739779"/>
                  <a:gd name="connsiteX192" fmla="*/ 4404220 w 4681057"/>
                  <a:gd name="connsiteY192" fmla="*/ 4479721 h 4739779"/>
                  <a:gd name="connsiteX193" fmla="*/ 4370664 w 4681057"/>
                  <a:gd name="connsiteY193" fmla="*/ 4521666 h 4739779"/>
                  <a:gd name="connsiteX194" fmla="*/ 4345497 w 4681057"/>
                  <a:gd name="connsiteY194" fmla="*/ 4572000 h 4739779"/>
                  <a:gd name="connsiteX195" fmla="*/ 75501 w 4681057"/>
                  <a:gd name="connsiteY195" fmla="*/ 4706224 h 4739779"/>
                  <a:gd name="connsiteX0" fmla="*/ 226503 w 4823670"/>
                  <a:gd name="connsiteY0" fmla="*/ 4739779 h 4739779"/>
                  <a:gd name="connsiteX1" fmla="*/ 0 w 4823670"/>
                  <a:gd name="connsiteY1" fmla="*/ 3137482 h 4739779"/>
                  <a:gd name="connsiteX2" fmla="*/ 142613 w 4823670"/>
                  <a:gd name="connsiteY2" fmla="*/ 2617365 h 4739779"/>
                  <a:gd name="connsiteX3" fmla="*/ 1090569 w 4823670"/>
                  <a:gd name="connsiteY3" fmla="*/ 906011 h 4739779"/>
                  <a:gd name="connsiteX4" fmla="*/ 1308683 w 4823670"/>
                  <a:gd name="connsiteY4" fmla="*/ 612396 h 4739779"/>
                  <a:gd name="connsiteX5" fmla="*/ 1317072 w 4823670"/>
                  <a:gd name="connsiteY5" fmla="*/ 503339 h 4739779"/>
                  <a:gd name="connsiteX6" fmla="*/ 1342239 w 4823670"/>
                  <a:gd name="connsiteY6" fmla="*/ 486561 h 4739779"/>
                  <a:gd name="connsiteX7" fmla="*/ 1384183 w 4823670"/>
                  <a:gd name="connsiteY7" fmla="*/ 453005 h 4739779"/>
                  <a:gd name="connsiteX8" fmla="*/ 1400961 w 4823670"/>
                  <a:gd name="connsiteY8" fmla="*/ 385893 h 4739779"/>
                  <a:gd name="connsiteX9" fmla="*/ 1434517 w 4823670"/>
                  <a:gd name="connsiteY9" fmla="*/ 335559 h 4739779"/>
                  <a:gd name="connsiteX10" fmla="*/ 1442906 w 4823670"/>
                  <a:gd name="connsiteY10" fmla="*/ 310392 h 4739779"/>
                  <a:gd name="connsiteX11" fmla="*/ 1493240 w 4823670"/>
                  <a:gd name="connsiteY11" fmla="*/ 285225 h 4739779"/>
                  <a:gd name="connsiteX12" fmla="*/ 1518407 w 4823670"/>
                  <a:gd name="connsiteY12" fmla="*/ 293614 h 4739779"/>
                  <a:gd name="connsiteX13" fmla="*/ 1585519 w 4823670"/>
                  <a:gd name="connsiteY13" fmla="*/ 276836 h 4739779"/>
                  <a:gd name="connsiteX14" fmla="*/ 1610686 w 4823670"/>
                  <a:gd name="connsiteY14" fmla="*/ 243280 h 4739779"/>
                  <a:gd name="connsiteX15" fmla="*/ 1635853 w 4823670"/>
                  <a:gd name="connsiteY15" fmla="*/ 234891 h 4739779"/>
                  <a:gd name="connsiteX16" fmla="*/ 1652631 w 4823670"/>
                  <a:gd name="connsiteY16" fmla="*/ 209724 h 4739779"/>
                  <a:gd name="connsiteX17" fmla="*/ 1677798 w 4823670"/>
                  <a:gd name="connsiteY17" fmla="*/ 192946 h 4739779"/>
                  <a:gd name="connsiteX18" fmla="*/ 1694576 w 4823670"/>
                  <a:gd name="connsiteY18" fmla="*/ 167779 h 4739779"/>
                  <a:gd name="connsiteX19" fmla="*/ 1711354 w 4823670"/>
                  <a:gd name="connsiteY19" fmla="*/ 117446 h 4739779"/>
                  <a:gd name="connsiteX20" fmla="*/ 1753299 w 4823670"/>
                  <a:gd name="connsiteY20" fmla="*/ 41945 h 4739779"/>
                  <a:gd name="connsiteX21" fmla="*/ 1812022 w 4823670"/>
                  <a:gd name="connsiteY21" fmla="*/ 16778 h 4739779"/>
                  <a:gd name="connsiteX22" fmla="*/ 1837189 w 4823670"/>
                  <a:gd name="connsiteY22" fmla="*/ 8389 h 4739779"/>
                  <a:gd name="connsiteX23" fmla="*/ 1853967 w 4823670"/>
                  <a:gd name="connsiteY23" fmla="*/ 33556 h 4739779"/>
                  <a:gd name="connsiteX24" fmla="*/ 1929468 w 4823670"/>
                  <a:gd name="connsiteY24" fmla="*/ 0 h 4739779"/>
                  <a:gd name="connsiteX25" fmla="*/ 1954635 w 4823670"/>
                  <a:gd name="connsiteY25" fmla="*/ 50334 h 4739779"/>
                  <a:gd name="connsiteX26" fmla="*/ 1988191 w 4823670"/>
                  <a:gd name="connsiteY26" fmla="*/ 125835 h 4739779"/>
                  <a:gd name="connsiteX27" fmla="*/ 2013358 w 4823670"/>
                  <a:gd name="connsiteY27" fmla="*/ 201335 h 4739779"/>
                  <a:gd name="connsiteX28" fmla="*/ 2147582 w 4823670"/>
                  <a:gd name="connsiteY28" fmla="*/ 192946 h 4739779"/>
                  <a:gd name="connsiteX29" fmla="*/ 2223083 w 4823670"/>
                  <a:gd name="connsiteY29" fmla="*/ 192946 h 4739779"/>
                  <a:gd name="connsiteX30" fmla="*/ 2256639 w 4823670"/>
                  <a:gd name="connsiteY30" fmla="*/ 293614 h 4739779"/>
                  <a:gd name="connsiteX31" fmla="*/ 2332139 w 4823670"/>
                  <a:gd name="connsiteY31" fmla="*/ 327170 h 4739779"/>
                  <a:gd name="connsiteX32" fmla="*/ 2365695 w 4823670"/>
                  <a:gd name="connsiteY32" fmla="*/ 352337 h 4739779"/>
                  <a:gd name="connsiteX33" fmla="*/ 2399251 w 4823670"/>
                  <a:gd name="connsiteY33" fmla="*/ 369115 h 4739779"/>
                  <a:gd name="connsiteX34" fmla="*/ 2407640 w 4823670"/>
                  <a:gd name="connsiteY34" fmla="*/ 377504 h 4739779"/>
                  <a:gd name="connsiteX35" fmla="*/ 2466363 w 4823670"/>
                  <a:gd name="connsiteY35" fmla="*/ 427838 h 4739779"/>
                  <a:gd name="connsiteX36" fmla="*/ 2474752 w 4823670"/>
                  <a:gd name="connsiteY36" fmla="*/ 453005 h 4739779"/>
                  <a:gd name="connsiteX37" fmla="*/ 2449585 w 4823670"/>
                  <a:gd name="connsiteY37" fmla="*/ 461394 h 4739779"/>
                  <a:gd name="connsiteX38" fmla="*/ 2466363 w 4823670"/>
                  <a:gd name="connsiteY38" fmla="*/ 486561 h 4739779"/>
                  <a:gd name="connsiteX39" fmla="*/ 2466363 w 4823670"/>
                  <a:gd name="connsiteY39" fmla="*/ 595618 h 4739779"/>
                  <a:gd name="connsiteX40" fmla="*/ 2449585 w 4823670"/>
                  <a:gd name="connsiteY40" fmla="*/ 620785 h 4739779"/>
                  <a:gd name="connsiteX41" fmla="*/ 2424418 w 4823670"/>
                  <a:gd name="connsiteY41" fmla="*/ 629174 h 4739779"/>
                  <a:gd name="connsiteX42" fmla="*/ 2407640 w 4823670"/>
                  <a:gd name="connsiteY42" fmla="*/ 679508 h 4739779"/>
                  <a:gd name="connsiteX43" fmla="*/ 2457974 w 4823670"/>
                  <a:gd name="connsiteY43" fmla="*/ 704675 h 4739779"/>
                  <a:gd name="connsiteX44" fmla="*/ 2483141 w 4823670"/>
                  <a:gd name="connsiteY44" fmla="*/ 721453 h 4739779"/>
                  <a:gd name="connsiteX45" fmla="*/ 2525086 w 4823670"/>
                  <a:gd name="connsiteY45" fmla="*/ 780176 h 4739779"/>
                  <a:gd name="connsiteX46" fmla="*/ 2575420 w 4823670"/>
                  <a:gd name="connsiteY46" fmla="*/ 813732 h 4739779"/>
                  <a:gd name="connsiteX47" fmla="*/ 2592198 w 4823670"/>
                  <a:gd name="connsiteY47" fmla="*/ 838899 h 4739779"/>
                  <a:gd name="connsiteX48" fmla="*/ 2667699 w 4823670"/>
                  <a:gd name="connsiteY48" fmla="*/ 855677 h 4739779"/>
                  <a:gd name="connsiteX49" fmla="*/ 2718033 w 4823670"/>
                  <a:gd name="connsiteY49" fmla="*/ 872455 h 4739779"/>
                  <a:gd name="connsiteX50" fmla="*/ 2785145 w 4823670"/>
                  <a:gd name="connsiteY50" fmla="*/ 889233 h 4739779"/>
                  <a:gd name="connsiteX51" fmla="*/ 2843868 w 4823670"/>
                  <a:gd name="connsiteY51" fmla="*/ 830510 h 4739779"/>
                  <a:gd name="connsiteX52" fmla="*/ 2827090 w 4823670"/>
                  <a:gd name="connsiteY52" fmla="*/ 780176 h 4739779"/>
                  <a:gd name="connsiteX53" fmla="*/ 2835479 w 4823670"/>
                  <a:gd name="connsiteY53" fmla="*/ 755009 h 4739779"/>
                  <a:gd name="connsiteX54" fmla="*/ 2860646 w 4823670"/>
                  <a:gd name="connsiteY54" fmla="*/ 746620 h 4739779"/>
                  <a:gd name="connsiteX55" fmla="*/ 2961314 w 4823670"/>
                  <a:gd name="connsiteY55" fmla="*/ 738231 h 4739779"/>
                  <a:gd name="connsiteX56" fmla="*/ 3011648 w 4823670"/>
                  <a:gd name="connsiteY56" fmla="*/ 713064 h 4739779"/>
                  <a:gd name="connsiteX57" fmla="*/ 3020037 w 4823670"/>
                  <a:gd name="connsiteY57" fmla="*/ 687897 h 4739779"/>
                  <a:gd name="connsiteX58" fmla="*/ 3103927 w 4823670"/>
                  <a:gd name="connsiteY58" fmla="*/ 662730 h 4739779"/>
                  <a:gd name="connsiteX59" fmla="*/ 3162650 w 4823670"/>
                  <a:gd name="connsiteY59" fmla="*/ 671119 h 4739779"/>
                  <a:gd name="connsiteX60" fmla="*/ 3204594 w 4823670"/>
                  <a:gd name="connsiteY60" fmla="*/ 713064 h 4739779"/>
                  <a:gd name="connsiteX61" fmla="*/ 3229761 w 4823670"/>
                  <a:gd name="connsiteY61" fmla="*/ 729842 h 4739779"/>
                  <a:gd name="connsiteX62" fmla="*/ 3238150 w 4823670"/>
                  <a:gd name="connsiteY62" fmla="*/ 755009 h 4739779"/>
                  <a:gd name="connsiteX63" fmla="*/ 3263317 w 4823670"/>
                  <a:gd name="connsiteY63" fmla="*/ 780176 h 4739779"/>
                  <a:gd name="connsiteX64" fmla="*/ 3280095 w 4823670"/>
                  <a:gd name="connsiteY64" fmla="*/ 805343 h 4739779"/>
                  <a:gd name="connsiteX65" fmla="*/ 3271706 w 4823670"/>
                  <a:gd name="connsiteY65" fmla="*/ 889233 h 4739779"/>
                  <a:gd name="connsiteX66" fmla="*/ 3280095 w 4823670"/>
                  <a:gd name="connsiteY66" fmla="*/ 914400 h 4739779"/>
                  <a:gd name="connsiteX67" fmla="*/ 3305262 w 4823670"/>
                  <a:gd name="connsiteY67" fmla="*/ 922789 h 4739779"/>
                  <a:gd name="connsiteX68" fmla="*/ 3330429 w 4823670"/>
                  <a:gd name="connsiteY68" fmla="*/ 973123 h 4739779"/>
                  <a:gd name="connsiteX69" fmla="*/ 3338818 w 4823670"/>
                  <a:gd name="connsiteY69" fmla="*/ 998290 h 4739779"/>
                  <a:gd name="connsiteX70" fmla="*/ 3363985 w 4823670"/>
                  <a:gd name="connsiteY70" fmla="*/ 1048624 h 4739779"/>
                  <a:gd name="connsiteX71" fmla="*/ 3355596 w 4823670"/>
                  <a:gd name="connsiteY71" fmla="*/ 1073791 h 4739779"/>
                  <a:gd name="connsiteX72" fmla="*/ 3389152 w 4823670"/>
                  <a:gd name="connsiteY72" fmla="*/ 1115735 h 4739779"/>
                  <a:gd name="connsiteX73" fmla="*/ 3439486 w 4823670"/>
                  <a:gd name="connsiteY73" fmla="*/ 1132513 h 4739779"/>
                  <a:gd name="connsiteX74" fmla="*/ 3447875 w 4823670"/>
                  <a:gd name="connsiteY74" fmla="*/ 1157680 h 4739779"/>
                  <a:gd name="connsiteX75" fmla="*/ 3498209 w 4823670"/>
                  <a:gd name="connsiteY75" fmla="*/ 1182847 h 4739779"/>
                  <a:gd name="connsiteX76" fmla="*/ 3514987 w 4823670"/>
                  <a:gd name="connsiteY76" fmla="*/ 1208014 h 4739779"/>
                  <a:gd name="connsiteX77" fmla="*/ 3506598 w 4823670"/>
                  <a:gd name="connsiteY77" fmla="*/ 1275126 h 4739779"/>
                  <a:gd name="connsiteX78" fmla="*/ 3489820 w 4823670"/>
                  <a:gd name="connsiteY78" fmla="*/ 1300293 h 4739779"/>
                  <a:gd name="connsiteX79" fmla="*/ 3481431 w 4823670"/>
                  <a:gd name="connsiteY79" fmla="*/ 1325460 h 4739779"/>
                  <a:gd name="connsiteX80" fmla="*/ 3540154 w 4823670"/>
                  <a:gd name="connsiteY80" fmla="*/ 1350627 h 4739779"/>
                  <a:gd name="connsiteX81" fmla="*/ 3624044 w 4823670"/>
                  <a:gd name="connsiteY81" fmla="*/ 1367405 h 4739779"/>
                  <a:gd name="connsiteX82" fmla="*/ 3707934 w 4823670"/>
                  <a:gd name="connsiteY82" fmla="*/ 1367405 h 4739779"/>
                  <a:gd name="connsiteX83" fmla="*/ 3724712 w 4823670"/>
                  <a:gd name="connsiteY83" fmla="*/ 1342238 h 4739779"/>
                  <a:gd name="connsiteX84" fmla="*/ 3775046 w 4823670"/>
                  <a:gd name="connsiteY84" fmla="*/ 1317071 h 4739779"/>
                  <a:gd name="connsiteX85" fmla="*/ 3825380 w 4823670"/>
                  <a:gd name="connsiteY85" fmla="*/ 1291904 h 4739779"/>
                  <a:gd name="connsiteX86" fmla="*/ 3909270 w 4823670"/>
                  <a:gd name="connsiteY86" fmla="*/ 1266737 h 4739779"/>
                  <a:gd name="connsiteX87" fmla="*/ 3934437 w 4823670"/>
                  <a:gd name="connsiteY87" fmla="*/ 1258348 h 4739779"/>
                  <a:gd name="connsiteX88" fmla="*/ 3959604 w 4823670"/>
                  <a:gd name="connsiteY88" fmla="*/ 1249959 h 4739779"/>
                  <a:gd name="connsiteX89" fmla="*/ 3967993 w 4823670"/>
                  <a:gd name="connsiteY89" fmla="*/ 1350627 h 4739779"/>
                  <a:gd name="connsiteX90" fmla="*/ 3942826 w 4823670"/>
                  <a:gd name="connsiteY90" fmla="*/ 1367405 h 4739779"/>
                  <a:gd name="connsiteX91" fmla="*/ 3942826 w 4823670"/>
                  <a:gd name="connsiteY91" fmla="*/ 1459684 h 4739779"/>
                  <a:gd name="connsiteX92" fmla="*/ 3917659 w 4823670"/>
                  <a:gd name="connsiteY92" fmla="*/ 1476462 h 4739779"/>
                  <a:gd name="connsiteX93" fmla="*/ 3926048 w 4823670"/>
                  <a:gd name="connsiteY93" fmla="*/ 1501629 h 4739779"/>
                  <a:gd name="connsiteX94" fmla="*/ 3900881 w 4823670"/>
                  <a:gd name="connsiteY94" fmla="*/ 1593908 h 4739779"/>
                  <a:gd name="connsiteX95" fmla="*/ 3892492 w 4823670"/>
                  <a:gd name="connsiteY95" fmla="*/ 1619075 h 4739779"/>
                  <a:gd name="connsiteX96" fmla="*/ 3884103 w 4823670"/>
                  <a:gd name="connsiteY96" fmla="*/ 1669409 h 4739779"/>
                  <a:gd name="connsiteX97" fmla="*/ 3875714 w 4823670"/>
                  <a:gd name="connsiteY97" fmla="*/ 1694576 h 4739779"/>
                  <a:gd name="connsiteX98" fmla="*/ 3825380 w 4823670"/>
                  <a:gd name="connsiteY98" fmla="*/ 1711354 h 4739779"/>
                  <a:gd name="connsiteX99" fmla="*/ 3800213 w 4823670"/>
                  <a:gd name="connsiteY99" fmla="*/ 1719743 h 4739779"/>
                  <a:gd name="connsiteX100" fmla="*/ 3783435 w 4823670"/>
                  <a:gd name="connsiteY100" fmla="*/ 1744910 h 4739779"/>
                  <a:gd name="connsiteX101" fmla="*/ 3791824 w 4823670"/>
                  <a:gd name="connsiteY101" fmla="*/ 1770077 h 4739779"/>
                  <a:gd name="connsiteX102" fmla="*/ 3825380 w 4823670"/>
                  <a:gd name="connsiteY102" fmla="*/ 1820411 h 4739779"/>
                  <a:gd name="connsiteX103" fmla="*/ 3833769 w 4823670"/>
                  <a:gd name="connsiteY103" fmla="*/ 1845578 h 4739779"/>
                  <a:gd name="connsiteX104" fmla="*/ 3858936 w 4823670"/>
                  <a:gd name="connsiteY104" fmla="*/ 1853967 h 4739779"/>
                  <a:gd name="connsiteX105" fmla="*/ 3875714 w 4823670"/>
                  <a:gd name="connsiteY105" fmla="*/ 1879134 h 4739779"/>
                  <a:gd name="connsiteX106" fmla="*/ 3884103 w 4823670"/>
                  <a:gd name="connsiteY106" fmla="*/ 1921079 h 4739779"/>
                  <a:gd name="connsiteX107" fmla="*/ 3934437 w 4823670"/>
                  <a:gd name="connsiteY107" fmla="*/ 1937857 h 4739779"/>
                  <a:gd name="connsiteX108" fmla="*/ 3984771 w 4823670"/>
                  <a:gd name="connsiteY108" fmla="*/ 1963024 h 4739779"/>
                  <a:gd name="connsiteX109" fmla="*/ 4001549 w 4823670"/>
                  <a:gd name="connsiteY109" fmla="*/ 2004968 h 4739779"/>
                  <a:gd name="connsiteX110" fmla="*/ 4051883 w 4823670"/>
                  <a:gd name="connsiteY110" fmla="*/ 2030135 h 4739779"/>
                  <a:gd name="connsiteX111" fmla="*/ 4068661 w 4823670"/>
                  <a:gd name="connsiteY111" fmla="*/ 2080469 h 4739779"/>
                  <a:gd name="connsiteX112" fmla="*/ 4085439 w 4823670"/>
                  <a:gd name="connsiteY112" fmla="*/ 2147581 h 4739779"/>
                  <a:gd name="connsiteX113" fmla="*/ 4093828 w 4823670"/>
                  <a:gd name="connsiteY113" fmla="*/ 2172748 h 4739779"/>
                  <a:gd name="connsiteX114" fmla="*/ 4118994 w 4823670"/>
                  <a:gd name="connsiteY114" fmla="*/ 2265027 h 4739779"/>
                  <a:gd name="connsiteX115" fmla="*/ 4144161 w 4823670"/>
                  <a:gd name="connsiteY115" fmla="*/ 2281805 h 4739779"/>
                  <a:gd name="connsiteX116" fmla="*/ 4177717 w 4823670"/>
                  <a:gd name="connsiteY116" fmla="*/ 2273416 h 4739779"/>
                  <a:gd name="connsiteX117" fmla="*/ 4202884 w 4823670"/>
                  <a:gd name="connsiteY117" fmla="*/ 2265027 h 4739779"/>
                  <a:gd name="connsiteX118" fmla="*/ 4236440 w 4823670"/>
                  <a:gd name="connsiteY118" fmla="*/ 2273416 h 4739779"/>
                  <a:gd name="connsiteX119" fmla="*/ 4286774 w 4823670"/>
                  <a:gd name="connsiteY119" fmla="*/ 2290194 h 4739779"/>
                  <a:gd name="connsiteX120" fmla="*/ 4353886 w 4823670"/>
                  <a:gd name="connsiteY120" fmla="*/ 2281805 h 4739779"/>
                  <a:gd name="connsiteX121" fmla="*/ 4395831 w 4823670"/>
                  <a:gd name="connsiteY121" fmla="*/ 2239860 h 4739779"/>
                  <a:gd name="connsiteX122" fmla="*/ 4420998 w 4823670"/>
                  <a:gd name="connsiteY122" fmla="*/ 2231471 h 4739779"/>
                  <a:gd name="connsiteX123" fmla="*/ 4446165 w 4823670"/>
                  <a:gd name="connsiteY123" fmla="*/ 2214693 h 4739779"/>
                  <a:gd name="connsiteX124" fmla="*/ 4462943 w 4823670"/>
                  <a:gd name="connsiteY124" fmla="*/ 2164359 h 4739779"/>
                  <a:gd name="connsiteX125" fmla="*/ 4471332 w 4823670"/>
                  <a:gd name="connsiteY125" fmla="*/ 2139192 h 4739779"/>
                  <a:gd name="connsiteX126" fmla="*/ 4496499 w 4823670"/>
                  <a:gd name="connsiteY126" fmla="*/ 2130803 h 4739779"/>
                  <a:gd name="connsiteX127" fmla="*/ 4672668 w 4823670"/>
                  <a:gd name="connsiteY127" fmla="*/ 2147581 h 4739779"/>
                  <a:gd name="connsiteX128" fmla="*/ 4756558 w 4823670"/>
                  <a:gd name="connsiteY128" fmla="*/ 2155970 h 4739779"/>
                  <a:gd name="connsiteX129" fmla="*/ 4790114 w 4823670"/>
                  <a:gd name="connsiteY129" fmla="*/ 2189526 h 4739779"/>
                  <a:gd name="connsiteX130" fmla="*/ 4815281 w 4823670"/>
                  <a:gd name="connsiteY130" fmla="*/ 2197915 h 4739779"/>
                  <a:gd name="connsiteX131" fmla="*/ 4823670 w 4823670"/>
                  <a:gd name="connsiteY131" fmla="*/ 2223082 h 4739779"/>
                  <a:gd name="connsiteX132" fmla="*/ 4806892 w 4823670"/>
                  <a:gd name="connsiteY132" fmla="*/ 2290194 h 4739779"/>
                  <a:gd name="connsiteX133" fmla="*/ 4773336 w 4823670"/>
                  <a:gd name="connsiteY133" fmla="*/ 2340528 h 4739779"/>
                  <a:gd name="connsiteX134" fmla="*/ 4731391 w 4823670"/>
                  <a:gd name="connsiteY134" fmla="*/ 2407640 h 4739779"/>
                  <a:gd name="connsiteX135" fmla="*/ 4697835 w 4823670"/>
                  <a:gd name="connsiteY135" fmla="*/ 2449585 h 4739779"/>
                  <a:gd name="connsiteX136" fmla="*/ 4655890 w 4823670"/>
                  <a:gd name="connsiteY136" fmla="*/ 2491530 h 4739779"/>
                  <a:gd name="connsiteX137" fmla="*/ 4622334 w 4823670"/>
                  <a:gd name="connsiteY137" fmla="*/ 2533475 h 4739779"/>
                  <a:gd name="connsiteX138" fmla="*/ 4613945 w 4823670"/>
                  <a:gd name="connsiteY138" fmla="*/ 2558642 h 4739779"/>
                  <a:gd name="connsiteX139" fmla="*/ 4597167 w 4823670"/>
                  <a:gd name="connsiteY139" fmla="*/ 2583809 h 4739779"/>
                  <a:gd name="connsiteX140" fmla="*/ 4588778 w 4823670"/>
                  <a:gd name="connsiteY140" fmla="*/ 2608976 h 4739779"/>
                  <a:gd name="connsiteX141" fmla="*/ 4563611 w 4823670"/>
                  <a:gd name="connsiteY141" fmla="*/ 2625754 h 4739779"/>
                  <a:gd name="connsiteX142" fmla="*/ 4546833 w 4823670"/>
                  <a:gd name="connsiteY142" fmla="*/ 2676088 h 4739779"/>
                  <a:gd name="connsiteX143" fmla="*/ 4530055 w 4823670"/>
                  <a:gd name="connsiteY143" fmla="*/ 2701255 h 4739779"/>
                  <a:gd name="connsiteX144" fmla="*/ 4521666 w 4823670"/>
                  <a:gd name="connsiteY144" fmla="*/ 2726422 h 4739779"/>
                  <a:gd name="connsiteX145" fmla="*/ 4504888 w 4823670"/>
                  <a:gd name="connsiteY145" fmla="*/ 2751589 h 4739779"/>
                  <a:gd name="connsiteX146" fmla="*/ 4488110 w 4823670"/>
                  <a:gd name="connsiteY146" fmla="*/ 2801923 h 4739779"/>
                  <a:gd name="connsiteX147" fmla="*/ 4454554 w 4823670"/>
                  <a:gd name="connsiteY147" fmla="*/ 2852257 h 4739779"/>
                  <a:gd name="connsiteX148" fmla="*/ 4437776 w 4823670"/>
                  <a:gd name="connsiteY148" fmla="*/ 2877424 h 4739779"/>
                  <a:gd name="connsiteX149" fmla="*/ 4404220 w 4823670"/>
                  <a:gd name="connsiteY149" fmla="*/ 2927757 h 4739779"/>
                  <a:gd name="connsiteX150" fmla="*/ 4387442 w 4823670"/>
                  <a:gd name="connsiteY150" fmla="*/ 2952924 h 4739779"/>
                  <a:gd name="connsiteX151" fmla="*/ 4379053 w 4823670"/>
                  <a:gd name="connsiteY151" fmla="*/ 2978091 h 4739779"/>
                  <a:gd name="connsiteX152" fmla="*/ 4353886 w 4823670"/>
                  <a:gd name="connsiteY152" fmla="*/ 2994869 h 4739779"/>
                  <a:gd name="connsiteX153" fmla="*/ 4337108 w 4823670"/>
                  <a:gd name="connsiteY153" fmla="*/ 3020036 h 4739779"/>
                  <a:gd name="connsiteX154" fmla="*/ 4311941 w 4823670"/>
                  <a:gd name="connsiteY154" fmla="*/ 3028425 h 4739779"/>
                  <a:gd name="connsiteX155" fmla="*/ 4261607 w 4823670"/>
                  <a:gd name="connsiteY155" fmla="*/ 3061981 h 4739779"/>
                  <a:gd name="connsiteX156" fmla="*/ 4236440 w 4823670"/>
                  <a:gd name="connsiteY156" fmla="*/ 3078759 h 4739779"/>
                  <a:gd name="connsiteX157" fmla="*/ 4228051 w 4823670"/>
                  <a:gd name="connsiteY157" fmla="*/ 3103926 h 4739779"/>
                  <a:gd name="connsiteX158" fmla="*/ 4202884 w 4823670"/>
                  <a:gd name="connsiteY158" fmla="*/ 3154260 h 4739779"/>
                  <a:gd name="connsiteX159" fmla="*/ 4186106 w 4823670"/>
                  <a:gd name="connsiteY159" fmla="*/ 3263317 h 4739779"/>
                  <a:gd name="connsiteX160" fmla="*/ 4169328 w 4823670"/>
                  <a:gd name="connsiteY160" fmla="*/ 3288484 h 4739779"/>
                  <a:gd name="connsiteX161" fmla="*/ 4144161 w 4823670"/>
                  <a:gd name="connsiteY161" fmla="*/ 3296873 h 4739779"/>
                  <a:gd name="connsiteX162" fmla="*/ 4093828 w 4823670"/>
                  <a:gd name="connsiteY162" fmla="*/ 3330429 h 4739779"/>
                  <a:gd name="connsiteX163" fmla="*/ 4068661 w 4823670"/>
                  <a:gd name="connsiteY163" fmla="*/ 3431097 h 4739779"/>
                  <a:gd name="connsiteX164" fmla="*/ 4085439 w 4823670"/>
                  <a:gd name="connsiteY164" fmla="*/ 3456264 h 4739779"/>
                  <a:gd name="connsiteX165" fmla="*/ 4102217 w 4823670"/>
                  <a:gd name="connsiteY165" fmla="*/ 3506598 h 4739779"/>
                  <a:gd name="connsiteX166" fmla="*/ 4110605 w 4823670"/>
                  <a:gd name="connsiteY166" fmla="*/ 3531765 h 4739779"/>
                  <a:gd name="connsiteX167" fmla="*/ 4160939 w 4823670"/>
                  <a:gd name="connsiteY167" fmla="*/ 3548543 h 4739779"/>
                  <a:gd name="connsiteX168" fmla="*/ 4169328 w 4823670"/>
                  <a:gd name="connsiteY168" fmla="*/ 3582099 h 4739779"/>
                  <a:gd name="connsiteX169" fmla="*/ 4202884 w 4823670"/>
                  <a:gd name="connsiteY169" fmla="*/ 3590488 h 4739779"/>
                  <a:gd name="connsiteX170" fmla="*/ 4228051 w 4823670"/>
                  <a:gd name="connsiteY170" fmla="*/ 3598877 h 4739779"/>
                  <a:gd name="connsiteX171" fmla="*/ 4261607 w 4823670"/>
                  <a:gd name="connsiteY171" fmla="*/ 3649211 h 4739779"/>
                  <a:gd name="connsiteX172" fmla="*/ 4269996 w 4823670"/>
                  <a:gd name="connsiteY172" fmla="*/ 3699545 h 4739779"/>
                  <a:gd name="connsiteX173" fmla="*/ 4320330 w 4823670"/>
                  <a:gd name="connsiteY173" fmla="*/ 3716323 h 4739779"/>
                  <a:gd name="connsiteX174" fmla="*/ 4345497 w 4823670"/>
                  <a:gd name="connsiteY174" fmla="*/ 3707934 h 4739779"/>
                  <a:gd name="connsiteX175" fmla="*/ 4353886 w 4823670"/>
                  <a:gd name="connsiteY175" fmla="*/ 3758268 h 4739779"/>
                  <a:gd name="connsiteX176" fmla="*/ 4387442 w 4823670"/>
                  <a:gd name="connsiteY176" fmla="*/ 3791824 h 4739779"/>
                  <a:gd name="connsiteX177" fmla="*/ 4420998 w 4823670"/>
                  <a:gd name="connsiteY177" fmla="*/ 3825379 h 4739779"/>
                  <a:gd name="connsiteX178" fmla="*/ 4446165 w 4823670"/>
                  <a:gd name="connsiteY178" fmla="*/ 3842157 h 4739779"/>
                  <a:gd name="connsiteX179" fmla="*/ 4496499 w 4823670"/>
                  <a:gd name="connsiteY179" fmla="*/ 3825379 h 4739779"/>
                  <a:gd name="connsiteX180" fmla="*/ 4513277 w 4823670"/>
                  <a:gd name="connsiteY180" fmla="*/ 3959603 h 4739779"/>
                  <a:gd name="connsiteX181" fmla="*/ 4530055 w 4823670"/>
                  <a:gd name="connsiteY181" fmla="*/ 3984770 h 4739779"/>
                  <a:gd name="connsiteX182" fmla="*/ 4538444 w 4823670"/>
                  <a:gd name="connsiteY182" fmla="*/ 4018326 h 4739779"/>
                  <a:gd name="connsiteX183" fmla="*/ 4588778 w 4823670"/>
                  <a:gd name="connsiteY183" fmla="*/ 4018326 h 4739779"/>
                  <a:gd name="connsiteX184" fmla="*/ 4622334 w 4823670"/>
                  <a:gd name="connsiteY184" fmla="*/ 4068660 h 4739779"/>
                  <a:gd name="connsiteX185" fmla="*/ 4613945 w 4823670"/>
                  <a:gd name="connsiteY185" fmla="*/ 4169328 h 4739779"/>
                  <a:gd name="connsiteX186" fmla="*/ 4580389 w 4823670"/>
                  <a:gd name="connsiteY186" fmla="*/ 4219662 h 4739779"/>
                  <a:gd name="connsiteX187" fmla="*/ 4572000 w 4823670"/>
                  <a:gd name="connsiteY187" fmla="*/ 4244829 h 4739779"/>
                  <a:gd name="connsiteX188" fmla="*/ 4563611 w 4823670"/>
                  <a:gd name="connsiteY188" fmla="*/ 4286774 h 4739779"/>
                  <a:gd name="connsiteX189" fmla="*/ 4555222 w 4823670"/>
                  <a:gd name="connsiteY189" fmla="*/ 4320330 h 4739779"/>
                  <a:gd name="connsiteX190" fmla="*/ 4563611 w 4823670"/>
                  <a:gd name="connsiteY190" fmla="*/ 4412609 h 4739779"/>
                  <a:gd name="connsiteX191" fmla="*/ 4572000 w 4823670"/>
                  <a:gd name="connsiteY191" fmla="*/ 4437776 h 4739779"/>
                  <a:gd name="connsiteX192" fmla="*/ 4597167 w 4823670"/>
                  <a:gd name="connsiteY192" fmla="*/ 4446165 h 4739779"/>
                  <a:gd name="connsiteX193" fmla="*/ 4546833 w 4823670"/>
                  <a:gd name="connsiteY193" fmla="*/ 4479721 h 4739779"/>
                  <a:gd name="connsiteX194" fmla="*/ 4513277 w 4823670"/>
                  <a:gd name="connsiteY194" fmla="*/ 4521666 h 4739779"/>
                  <a:gd name="connsiteX195" fmla="*/ 4488110 w 4823670"/>
                  <a:gd name="connsiteY195" fmla="*/ 4572000 h 4739779"/>
                  <a:gd name="connsiteX196" fmla="*/ 218114 w 4823670"/>
                  <a:gd name="connsiteY196" fmla="*/ 4706224 h 4739779"/>
                  <a:gd name="connsiteX0" fmla="*/ 228174 w 4825341"/>
                  <a:gd name="connsiteY0" fmla="*/ 4739779 h 4739779"/>
                  <a:gd name="connsiteX1" fmla="*/ 177840 w 4825341"/>
                  <a:gd name="connsiteY1" fmla="*/ 3254928 h 4739779"/>
                  <a:gd name="connsiteX2" fmla="*/ 1671 w 4825341"/>
                  <a:gd name="connsiteY2" fmla="*/ 3137482 h 4739779"/>
                  <a:gd name="connsiteX3" fmla="*/ 144284 w 4825341"/>
                  <a:gd name="connsiteY3" fmla="*/ 2617365 h 4739779"/>
                  <a:gd name="connsiteX4" fmla="*/ 1092240 w 4825341"/>
                  <a:gd name="connsiteY4" fmla="*/ 906011 h 4739779"/>
                  <a:gd name="connsiteX5" fmla="*/ 1310354 w 4825341"/>
                  <a:gd name="connsiteY5" fmla="*/ 612396 h 4739779"/>
                  <a:gd name="connsiteX6" fmla="*/ 1318743 w 4825341"/>
                  <a:gd name="connsiteY6" fmla="*/ 503339 h 4739779"/>
                  <a:gd name="connsiteX7" fmla="*/ 1343910 w 4825341"/>
                  <a:gd name="connsiteY7" fmla="*/ 486561 h 4739779"/>
                  <a:gd name="connsiteX8" fmla="*/ 1385854 w 4825341"/>
                  <a:gd name="connsiteY8" fmla="*/ 453005 h 4739779"/>
                  <a:gd name="connsiteX9" fmla="*/ 1402632 w 4825341"/>
                  <a:gd name="connsiteY9" fmla="*/ 385893 h 4739779"/>
                  <a:gd name="connsiteX10" fmla="*/ 1436188 w 4825341"/>
                  <a:gd name="connsiteY10" fmla="*/ 335559 h 4739779"/>
                  <a:gd name="connsiteX11" fmla="*/ 1444577 w 4825341"/>
                  <a:gd name="connsiteY11" fmla="*/ 310392 h 4739779"/>
                  <a:gd name="connsiteX12" fmla="*/ 1494911 w 4825341"/>
                  <a:gd name="connsiteY12" fmla="*/ 285225 h 4739779"/>
                  <a:gd name="connsiteX13" fmla="*/ 1520078 w 4825341"/>
                  <a:gd name="connsiteY13" fmla="*/ 293614 h 4739779"/>
                  <a:gd name="connsiteX14" fmla="*/ 1587190 w 4825341"/>
                  <a:gd name="connsiteY14" fmla="*/ 276836 h 4739779"/>
                  <a:gd name="connsiteX15" fmla="*/ 1612357 w 4825341"/>
                  <a:gd name="connsiteY15" fmla="*/ 243280 h 4739779"/>
                  <a:gd name="connsiteX16" fmla="*/ 1637524 w 4825341"/>
                  <a:gd name="connsiteY16" fmla="*/ 234891 h 4739779"/>
                  <a:gd name="connsiteX17" fmla="*/ 1654302 w 4825341"/>
                  <a:gd name="connsiteY17" fmla="*/ 209724 h 4739779"/>
                  <a:gd name="connsiteX18" fmla="*/ 1679469 w 4825341"/>
                  <a:gd name="connsiteY18" fmla="*/ 192946 h 4739779"/>
                  <a:gd name="connsiteX19" fmla="*/ 1696247 w 4825341"/>
                  <a:gd name="connsiteY19" fmla="*/ 167779 h 4739779"/>
                  <a:gd name="connsiteX20" fmla="*/ 1713025 w 4825341"/>
                  <a:gd name="connsiteY20" fmla="*/ 117446 h 4739779"/>
                  <a:gd name="connsiteX21" fmla="*/ 1754970 w 4825341"/>
                  <a:gd name="connsiteY21" fmla="*/ 41945 h 4739779"/>
                  <a:gd name="connsiteX22" fmla="*/ 1813693 w 4825341"/>
                  <a:gd name="connsiteY22" fmla="*/ 16778 h 4739779"/>
                  <a:gd name="connsiteX23" fmla="*/ 1838860 w 4825341"/>
                  <a:gd name="connsiteY23" fmla="*/ 8389 h 4739779"/>
                  <a:gd name="connsiteX24" fmla="*/ 1855638 w 4825341"/>
                  <a:gd name="connsiteY24" fmla="*/ 33556 h 4739779"/>
                  <a:gd name="connsiteX25" fmla="*/ 1931139 w 4825341"/>
                  <a:gd name="connsiteY25" fmla="*/ 0 h 4739779"/>
                  <a:gd name="connsiteX26" fmla="*/ 1956306 w 4825341"/>
                  <a:gd name="connsiteY26" fmla="*/ 50334 h 4739779"/>
                  <a:gd name="connsiteX27" fmla="*/ 1989862 w 4825341"/>
                  <a:gd name="connsiteY27" fmla="*/ 125835 h 4739779"/>
                  <a:gd name="connsiteX28" fmla="*/ 2015029 w 4825341"/>
                  <a:gd name="connsiteY28" fmla="*/ 201335 h 4739779"/>
                  <a:gd name="connsiteX29" fmla="*/ 2149253 w 4825341"/>
                  <a:gd name="connsiteY29" fmla="*/ 192946 h 4739779"/>
                  <a:gd name="connsiteX30" fmla="*/ 2224754 w 4825341"/>
                  <a:gd name="connsiteY30" fmla="*/ 192946 h 4739779"/>
                  <a:gd name="connsiteX31" fmla="*/ 2258310 w 4825341"/>
                  <a:gd name="connsiteY31" fmla="*/ 293614 h 4739779"/>
                  <a:gd name="connsiteX32" fmla="*/ 2333810 w 4825341"/>
                  <a:gd name="connsiteY32" fmla="*/ 327170 h 4739779"/>
                  <a:gd name="connsiteX33" fmla="*/ 2367366 w 4825341"/>
                  <a:gd name="connsiteY33" fmla="*/ 352337 h 4739779"/>
                  <a:gd name="connsiteX34" fmla="*/ 2400922 w 4825341"/>
                  <a:gd name="connsiteY34" fmla="*/ 369115 h 4739779"/>
                  <a:gd name="connsiteX35" fmla="*/ 2409311 w 4825341"/>
                  <a:gd name="connsiteY35" fmla="*/ 377504 h 4739779"/>
                  <a:gd name="connsiteX36" fmla="*/ 2468034 w 4825341"/>
                  <a:gd name="connsiteY36" fmla="*/ 427838 h 4739779"/>
                  <a:gd name="connsiteX37" fmla="*/ 2476423 w 4825341"/>
                  <a:gd name="connsiteY37" fmla="*/ 453005 h 4739779"/>
                  <a:gd name="connsiteX38" fmla="*/ 2451256 w 4825341"/>
                  <a:gd name="connsiteY38" fmla="*/ 461394 h 4739779"/>
                  <a:gd name="connsiteX39" fmla="*/ 2468034 w 4825341"/>
                  <a:gd name="connsiteY39" fmla="*/ 486561 h 4739779"/>
                  <a:gd name="connsiteX40" fmla="*/ 2468034 w 4825341"/>
                  <a:gd name="connsiteY40" fmla="*/ 595618 h 4739779"/>
                  <a:gd name="connsiteX41" fmla="*/ 2451256 w 4825341"/>
                  <a:gd name="connsiteY41" fmla="*/ 620785 h 4739779"/>
                  <a:gd name="connsiteX42" fmla="*/ 2426089 w 4825341"/>
                  <a:gd name="connsiteY42" fmla="*/ 629174 h 4739779"/>
                  <a:gd name="connsiteX43" fmla="*/ 2409311 w 4825341"/>
                  <a:gd name="connsiteY43" fmla="*/ 679508 h 4739779"/>
                  <a:gd name="connsiteX44" fmla="*/ 2459645 w 4825341"/>
                  <a:gd name="connsiteY44" fmla="*/ 704675 h 4739779"/>
                  <a:gd name="connsiteX45" fmla="*/ 2484812 w 4825341"/>
                  <a:gd name="connsiteY45" fmla="*/ 721453 h 4739779"/>
                  <a:gd name="connsiteX46" fmla="*/ 2526757 w 4825341"/>
                  <a:gd name="connsiteY46" fmla="*/ 780176 h 4739779"/>
                  <a:gd name="connsiteX47" fmla="*/ 2577091 w 4825341"/>
                  <a:gd name="connsiteY47" fmla="*/ 813732 h 4739779"/>
                  <a:gd name="connsiteX48" fmla="*/ 2593869 w 4825341"/>
                  <a:gd name="connsiteY48" fmla="*/ 838899 h 4739779"/>
                  <a:gd name="connsiteX49" fmla="*/ 2669370 w 4825341"/>
                  <a:gd name="connsiteY49" fmla="*/ 855677 h 4739779"/>
                  <a:gd name="connsiteX50" fmla="*/ 2719704 w 4825341"/>
                  <a:gd name="connsiteY50" fmla="*/ 872455 h 4739779"/>
                  <a:gd name="connsiteX51" fmla="*/ 2786816 w 4825341"/>
                  <a:gd name="connsiteY51" fmla="*/ 889233 h 4739779"/>
                  <a:gd name="connsiteX52" fmla="*/ 2845539 w 4825341"/>
                  <a:gd name="connsiteY52" fmla="*/ 830510 h 4739779"/>
                  <a:gd name="connsiteX53" fmla="*/ 2828761 w 4825341"/>
                  <a:gd name="connsiteY53" fmla="*/ 780176 h 4739779"/>
                  <a:gd name="connsiteX54" fmla="*/ 2837150 w 4825341"/>
                  <a:gd name="connsiteY54" fmla="*/ 755009 h 4739779"/>
                  <a:gd name="connsiteX55" fmla="*/ 2862317 w 4825341"/>
                  <a:gd name="connsiteY55" fmla="*/ 746620 h 4739779"/>
                  <a:gd name="connsiteX56" fmla="*/ 2962985 w 4825341"/>
                  <a:gd name="connsiteY56" fmla="*/ 738231 h 4739779"/>
                  <a:gd name="connsiteX57" fmla="*/ 3013319 w 4825341"/>
                  <a:gd name="connsiteY57" fmla="*/ 713064 h 4739779"/>
                  <a:gd name="connsiteX58" fmla="*/ 3021708 w 4825341"/>
                  <a:gd name="connsiteY58" fmla="*/ 687897 h 4739779"/>
                  <a:gd name="connsiteX59" fmla="*/ 3105598 w 4825341"/>
                  <a:gd name="connsiteY59" fmla="*/ 662730 h 4739779"/>
                  <a:gd name="connsiteX60" fmla="*/ 3164321 w 4825341"/>
                  <a:gd name="connsiteY60" fmla="*/ 671119 h 4739779"/>
                  <a:gd name="connsiteX61" fmla="*/ 3206265 w 4825341"/>
                  <a:gd name="connsiteY61" fmla="*/ 713064 h 4739779"/>
                  <a:gd name="connsiteX62" fmla="*/ 3231432 w 4825341"/>
                  <a:gd name="connsiteY62" fmla="*/ 729842 h 4739779"/>
                  <a:gd name="connsiteX63" fmla="*/ 3239821 w 4825341"/>
                  <a:gd name="connsiteY63" fmla="*/ 755009 h 4739779"/>
                  <a:gd name="connsiteX64" fmla="*/ 3264988 w 4825341"/>
                  <a:gd name="connsiteY64" fmla="*/ 780176 h 4739779"/>
                  <a:gd name="connsiteX65" fmla="*/ 3281766 w 4825341"/>
                  <a:gd name="connsiteY65" fmla="*/ 805343 h 4739779"/>
                  <a:gd name="connsiteX66" fmla="*/ 3273377 w 4825341"/>
                  <a:gd name="connsiteY66" fmla="*/ 889233 h 4739779"/>
                  <a:gd name="connsiteX67" fmla="*/ 3281766 w 4825341"/>
                  <a:gd name="connsiteY67" fmla="*/ 914400 h 4739779"/>
                  <a:gd name="connsiteX68" fmla="*/ 3306933 w 4825341"/>
                  <a:gd name="connsiteY68" fmla="*/ 922789 h 4739779"/>
                  <a:gd name="connsiteX69" fmla="*/ 3332100 w 4825341"/>
                  <a:gd name="connsiteY69" fmla="*/ 973123 h 4739779"/>
                  <a:gd name="connsiteX70" fmla="*/ 3340489 w 4825341"/>
                  <a:gd name="connsiteY70" fmla="*/ 998290 h 4739779"/>
                  <a:gd name="connsiteX71" fmla="*/ 3365656 w 4825341"/>
                  <a:gd name="connsiteY71" fmla="*/ 1048624 h 4739779"/>
                  <a:gd name="connsiteX72" fmla="*/ 3357267 w 4825341"/>
                  <a:gd name="connsiteY72" fmla="*/ 1073791 h 4739779"/>
                  <a:gd name="connsiteX73" fmla="*/ 3390823 w 4825341"/>
                  <a:gd name="connsiteY73" fmla="*/ 1115735 h 4739779"/>
                  <a:gd name="connsiteX74" fmla="*/ 3441157 w 4825341"/>
                  <a:gd name="connsiteY74" fmla="*/ 1132513 h 4739779"/>
                  <a:gd name="connsiteX75" fmla="*/ 3449546 w 4825341"/>
                  <a:gd name="connsiteY75" fmla="*/ 1157680 h 4739779"/>
                  <a:gd name="connsiteX76" fmla="*/ 3499880 w 4825341"/>
                  <a:gd name="connsiteY76" fmla="*/ 1182847 h 4739779"/>
                  <a:gd name="connsiteX77" fmla="*/ 3516658 w 4825341"/>
                  <a:gd name="connsiteY77" fmla="*/ 1208014 h 4739779"/>
                  <a:gd name="connsiteX78" fmla="*/ 3508269 w 4825341"/>
                  <a:gd name="connsiteY78" fmla="*/ 1275126 h 4739779"/>
                  <a:gd name="connsiteX79" fmla="*/ 3491491 w 4825341"/>
                  <a:gd name="connsiteY79" fmla="*/ 1300293 h 4739779"/>
                  <a:gd name="connsiteX80" fmla="*/ 3483102 w 4825341"/>
                  <a:gd name="connsiteY80" fmla="*/ 1325460 h 4739779"/>
                  <a:gd name="connsiteX81" fmla="*/ 3541825 w 4825341"/>
                  <a:gd name="connsiteY81" fmla="*/ 1350627 h 4739779"/>
                  <a:gd name="connsiteX82" fmla="*/ 3625715 w 4825341"/>
                  <a:gd name="connsiteY82" fmla="*/ 1367405 h 4739779"/>
                  <a:gd name="connsiteX83" fmla="*/ 3709605 w 4825341"/>
                  <a:gd name="connsiteY83" fmla="*/ 1367405 h 4739779"/>
                  <a:gd name="connsiteX84" fmla="*/ 3726383 w 4825341"/>
                  <a:gd name="connsiteY84" fmla="*/ 1342238 h 4739779"/>
                  <a:gd name="connsiteX85" fmla="*/ 3776717 w 4825341"/>
                  <a:gd name="connsiteY85" fmla="*/ 1317071 h 4739779"/>
                  <a:gd name="connsiteX86" fmla="*/ 3827051 w 4825341"/>
                  <a:gd name="connsiteY86" fmla="*/ 1291904 h 4739779"/>
                  <a:gd name="connsiteX87" fmla="*/ 3910941 w 4825341"/>
                  <a:gd name="connsiteY87" fmla="*/ 1266737 h 4739779"/>
                  <a:gd name="connsiteX88" fmla="*/ 3936108 w 4825341"/>
                  <a:gd name="connsiteY88" fmla="*/ 1258348 h 4739779"/>
                  <a:gd name="connsiteX89" fmla="*/ 3961275 w 4825341"/>
                  <a:gd name="connsiteY89" fmla="*/ 1249959 h 4739779"/>
                  <a:gd name="connsiteX90" fmla="*/ 3969664 w 4825341"/>
                  <a:gd name="connsiteY90" fmla="*/ 1350627 h 4739779"/>
                  <a:gd name="connsiteX91" fmla="*/ 3944497 w 4825341"/>
                  <a:gd name="connsiteY91" fmla="*/ 1367405 h 4739779"/>
                  <a:gd name="connsiteX92" fmla="*/ 3944497 w 4825341"/>
                  <a:gd name="connsiteY92" fmla="*/ 1459684 h 4739779"/>
                  <a:gd name="connsiteX93" fmla="*/ 3919330 w 4825341"/>
                  <a:gd name="connsiteY93" fmla="*/ 1476462 h 4739779"/>
                  <a:gd name="connsiteX94" fmla="*/ 3927719 w 4825341"/>
                  <a:gd name="connsiteY94" fmla="*/ 1501629 h 4739779"/>
                  <a:gd name="connsiteX95" fmla="*/ 3902552 w 4825341"/>
                  <a:gd name="connsiteY95" fmla="*/ 1593908 h 4739779"/>
                  <a:gd name="connsiteX96" fmla="*/ 3894163 w 4825341"/>
                  <a:gd name="connsiteY96" fmla="*/ 1619075 h 4739779"/>
                  <a:gd name="connsiteX97" fmla="*/ 3885774 w 4825341"/>
                  <a:gd name="connsiteY97" fmla="*/ 1669409 h 4739779"/>
                  <a:gd name="connsiteX98" fmla="*/ 3877385 w 4825341"/>
                  <a:gd name="connsiteY98" fmla="*/ 1694576 h 4739779"/>
                  <a:gd name="connsiteX99" fmla="*/ 3827051 w 4825341"/>
                  <a:gd name="connsiteY99" fmla="*/ 1711354 h 4739779"/>
                  <a:gd name="connsiteX100" fmla="*/ 3801884 w 4825341"/>
                  <a:gd name="connsiteY100" fmla="*/ 1719743 h 4739779"/>
                  <a:gd name="connsiteX101" fmla="*/ 3785106 w 4825341"/>
                  <a:gd name="connsiteY101" fmla="*/ 1744910 h 4739779"/>
                  <a:gd name="connsiteX102" fmla="*/ 3793495 w 4825341"/>
                  <a:gd name="connsiteY102" fmla="*/ 1770077 h 4739779"/>
                  <a:gd name="connsiteX103" fmla="*/ 3827051 w 4825341"/>
                  <a:gd name="connsiteY103" fmla="*/ 1820411 h 4739779"/>
                  <a:gd name="connsiteX104" fmla="*/ 3835440 w 4825341"/>
                  <a:gd name="connsiteY104" fmla="*/ 1845578 h 4739779"/>
                  <a:gd name="connsiteX105" fmla="*/ 3860607 w 4825341"/>
                  <a:gd name="connsiteY105" fmla="*/ 1853967 h 4739779"/>
                  <a:gd name="connsiteX106" fmla="*/ 3877385 w 4825341"/>
                  <a:gd name="connsiteY106" fmla="*/ 1879134 h 4739779"/>
                  <a:gd name="connsiteX107" fmla="*/ 3885774 w 4825341"/>
                  <a:gd name="connsiteY107" fmla="*/ 1921079 h 4739779"/>
                  <a:gd name="connsiteX108" fmla="*/ 3936108 w 4825341"/>
                  <a:gd name="connsiteY108" fmla="*/ 1937857 h 4739779"/>
                  <a:gd name="connsiteX109" fmla="*/ 3986442 w 4825341"/>
                  <a:gd name="connsiteY109" fmla="*/ 1963024 h 4739779"/>
                  <a:gd name="connsiteX110" fmla="*/ 4003220 w 4825341"/>
                  <a:gd name="connsiteY110" fmla="*/ 2004968 h 4739779"/>
                  <a:gd name="connsiteX111" fmla="*/ 4053554 w 4825341"/>
                  <a:gd name="connsiteY111" fmla="*/ 2030135 h 4739779"/>
                  <a:gd name="connsiteX112" fmla="*/ 4070332 w 4825341"/>
                  <a:gd name="connsiteY112" fmla="*/ 2080469 h 4739779"/>
                  <a:gd name="connsiteX113" fmla="*/ 4087110 w 4825341"/>
                  <a:gd name="connsiteY113" fmla="*/ 2147581 h 4739779"/>
                  <a:gd name="connsiteX114" fmla="*/ 4095499 w 4825341"/>
                  <a:gd name="connsiteY114" fmla="*/ 2172748 h 4739779"/>
                  <a:gd name="connsiteX115" fmla="*/ 4120665 w 4825341"/>
                  <a:gd name="connsiteY115" fmla="*/ 2265027 h 4739779"/>
                  <a:gd name="connsiteX116" fmla="*/ 4145832 w 4825341"/>
                  <a:gd name="connsiteY116" fmla="*/ 2281805 h 4739779"/>
                  <a:gd name="connsiteX117" fmla="*/ 4179388 w 4825341"/>
                  <a:gd name="connsiteY117" fmla="*/ 2273416 h 4739779"/>
                  <a:gd name="connsiteX118" fmla="*/ 4204555 w 4825341"/>
                  <a:gd name="connsiteY118" fmla="*/ 2265027 h 4739779"/>
                  <a:gd name="connsiteX119" fmla="*/ 4238111 w 4825341"/>
                  <a:gd name="connsiteY119" fmla="*/ 2273416 h 4739779"/>
                  <a:gd name="connsiteX120" fmla="*/ 4288445 w 4825341"/>
                  <a:gd name="connsiteY120" fmla="*/ 2290194 h 4739779"/>
                  <a:gd name="connsiteX121" fmla="*/ 4355557 w 4825341"/>
                  <a:gd name="connsiteY121" fmla="*/ 2281805 h 4739779"/>
                  <a:gd name="connsiteX122" fmla="*/ 4397502 w 4825341"/>
                  <a:gd name="connsiteY122" fmla="*/ 2239860 h 4739779"/>
                  <a:gd name="connsiteX123" fmla="*/ 4422669 w 4825341"/>
                  <a:gd name="connsiteY123" fmla="*/ 2231471 h 4739779"/>
                  <a:gd name="connsiteX124" fmla="*/ 4447836 w 4825341"/>
                  <a:gd name="connsiteY124" fmla="*/ 2214693 h 4739779"/>
                  <a:gd name="connsiteX125" fmla="*/ 4464614 w 4825341"/>
                  <a:gd name="connsiteY125" fmla="*/ 2164359 h 4739779"/>
                  <a:gd name="connsiteX126" fmla="*/ 4473003 w 4825341"/>
                  <a:gd name="connsiteY126" fmla="*/ 2139192 h 4739779"/>
                  <a:gd name="connsiteX127" fmla="*/ 4498170 w 4825341"/>
                  <a:gd name="connsiteY127" fmla="*/ 2130803 h 4739779"/>
                  <a:gd name="connsiteX128" fmla="*/ 4674339 w 4825341"/>
                  <a:gd name="connsiteY128" fmla="*/ 2147581 h 4739779"/>
                  <a:gd name="connsiteX129" fmla="*/ 4758229 w 4825341"/>
                  <a:gd name="connsiteY129" fmla="*/ 2155970 h 4739779"/>
                  <a:gd name="connsiteX130" fmla="*/ 4791785 w 4825341"/>
                  <a:gd name="connsiteY130" fmla="*/ 2189526 h 4739779"/>
                  <a:gd name="connsiteX131" fmla="*/ 4816952 w 4825341"/>
                  <a:gd name="connsiteY131" fmla="*/ 2197915 h 4739779"/>
                  <a:gd name="connsiteX132" fmla="*/ 4825341 w 4825341"/>
                  <a:gd name="connsiteY132" fmla="*/ 2223082 h 4739779"/>
                  <a:gd name="connsiteX133" fmla="*/ 4808563 w 4825341"/>
                  <a:gd name="connsiteY133" fmla="*/ 2290194 h 4739779"/>
                  <a:gd name="connsiteX134" fmla="*/ 4775007 w 4825341"/>
                  <a:gd name="connsiteY134" fmla="*/ 2340528 h 4739779"/>
                  <a:gd name="connsiteX135" fmla="*/ 4733062 w 4825341"/>
                  <a:gd name="connsiteY135" fmla="*/ 2407640 h 4739779"/>
                  <a:gd name="connsiteX136" fmla="*/ 4699506 w 4825341"/>
                  <a:gd name="connsiteY136" fmla="*/ 2449585 h 4739779"/>
                  <a:gd name="connsiteX137" fmla="*/ 4657561 w 4825341"/>
                  <a:gd name="connsiteY137" fmla="*/ 2491530 h 4739779"/>
                  <a:gd name="connsiteX138" fmla="*/ 4624005 w 4825341"/>
                  <a:gd name="connsiteY138" fmla="*/ 2533475 h 4739779"/>
                  <a:gd name="connsiteX139" fmla="*/ 4615616 w 4825341"/>
                  <a:gd name="connsiteY139" fmla="*/ 2558642 h 4739779"/>
                  <a:gd name="connsiteX140" fmla="*/ 4598838 w 4825341"/>
                  <a:gd name="connsiteY140" fmla="*/ 2583809 h 4739779"/>
                  <a:gd name="connsiteX141" fmla="*/ 4590449 w 4825341"/>
                  <a:gd name="connsiteY141" fmla="*/ 2608976 h 4739779"/>
                  <a:gd name="connsiteX142" fmla="*/ 4565282 w 4825341"/>
                  <a:gd name="connsiteY142" fmla="*/ 2625754 h 4739779"/>
                  <a:gd name="connsiteX143" fmla="*/ 4548504 w 4825341"/>
                  <a:gd name="connsiteY143" fmla="*/ 2676088 h 4739779"/>
                  <a:gd name="connsiteX144" fmla="*/ 4531726 w 4825341"/>
                  <a:gd name="connsiteY144" fmla="*/ 2701255 h 4739779"/>
                  <a:gd name="connsiteX145" fmla="*/ 4523337 w 4825341"/>
                  <a:gd name="connsiteY145" fmla="*/ 2726422 h 4739779"/>
                  <a:gd name="connsiteX146" fmla="*/ 4506559 w 4825341"/>
                  <a:gd name="connsiteY146" fmla="*/ 2751589 h 4739779"/>
                  <a:gd name="connsiteX147" fmla="*/ 4489781 w 4825341"/>
                  <a:gd name="connsiteY147" fmla="*/ 2801923 h 4739779"/>
                  <a:gd name="connsiteX148" fmla="*/ 4456225 w 4825341"/>
                  <a:gd name="connsiteY148" fmla="*/ 2852257 h 4739779"/>
                  <a:gd name="connsiteX149" fmla="*/ 4439447 w 4825341"/>
                  <a:gd name="connsiteY149" fmla="*/ 2877424 h 4739779"/>
                  <a:gd name="connsiteX150" fmla="*/ 4405891 w 4825341"/>
                  <a:gd name="connsiteY150" fmla="*/ 2927757 h 4739779"/>
                  <a:gd name="connsiteX151" fmla="*/ 4389113 w 4825341"/>
                  <a:gd name="connsiteY151" fmla="*/ 2952924 h 4739779"/>
                  <a:gd name="connsiteX152" fmla="*/ 4380724 w 4825341"/>
                  <a:gd name="connsiteY152" fmla="*/ 2978091 h 4739779"/>
                  <a:gd name="connsiteX153" fmla="*/ 4355557 w 4825341"/>
                  <a:gd name="connsiteY153" fmla="*/ 2994869 h 4739779"/>
                  <a:gd name="connsiteX154" fmla="*/ 4338779 w 4825341"/>
                  <a:gd name="connsiteY154" fmla="*/ 3020036 h 4739779"/>
                  <a:gd name="connsiteX155" fmla="*/ 4313612 w 4825341"/>
                  <a:gd name="connsiteY155" fmla="*/ 3028425 h 4739779"/>
                  <a:gd name="connsiteX156" fmla="*/ 4263278 w 4825341"/>
                  <a:gd name="connsiteY156" fmla="*/ 3061981 h 4739779"/>
                  <a:gd name="connsiteX157" fmla="*/ 4238111 w 4825341"/>
                  <a:gd name="connsiteY157" fmla="*/ 3078759 h 4739779"/>
                  <a:gd name="connsiteX158" fmla="*/ 4229722 w 4825341"/>
                  <a:gd name="connsiteY158" fmla="*/ 3103926 h 4739779"/>
                  <a:gd name="connsiteX159" fmla="*/ 4204555 w 4825341"/>
                  <a:gd name="connsiteY159" fmla="*/ 3154260 h 4739779"/>
                  <a:gd name="connsiteX160" fmla="*/ 4187777 w 4825341"/>
                  <a:gd name="connsiteY160" fmla="*/ 3263317 h 4739779"/>
                  <a:gd name="connsiteX161" fmla="*/ 4170999 w 4825341"/>
                  <a:gd name="connsiteY161" fmla="*/ 3288484 h 4739779"/>
                  <a:gd name="connsiteX162" fmla="*/ 4145832 w 4825341"/>
                  <a:gd name="connsiteY162" fmla="*/ 3296873 h 4739779"/>
                  <a:gd name="connsiteX163" fmla="*/ 4095499 w 4825341"/>
                  <a:gd name="connsiteY163" fmla="*/ 3330429 h 4739779"/>
                  <a:gd name="connsiteX164" fmla="*/ 4070332 w 4825341"/>
                  <a:gd name="connsiteY164" fmla="*/ 3431097 h 4739779"/>
                  <a:gd name="connsiteX165" fmla="*/ 4087110 w 4825341"/>
                  <a:gd name="connsiteY165" fmla="*/ 3456264 h 4739779"/>
                  <a:gd name="connsiteX166" fmla="*/ 4103888 w 4825341"/>
                  <a:gd name="connsiteY166" fmla="*/ 3506598 h 4739779"/>
                  <a:gd name="connsiteX167" fmla="*/ 4112276 w 4825341"/>
                  <a:gd name="connsiteY167" fmla="*/ 3531765 h 4739779"/>
                  <a:gd name="connsiteX168" fmla="*/ 4162610 w 4825341"/>
                  <a:gd name="connsiteY168" fmla="*/ 3548543 h 4739779"/>
                  <a:gd name="connsiteX169" fmla="*/ 4170999 w 4825341"/>
                  <a:gd name="connsiteY169" fmla="*/ 3582099 h 4739779"/>
                  <a:gd name="connsiteX170" fmla="*/ 4204555 w 4825341"/>
                  <a:gd name="connsiteY170" fmla="*/ 3590488 h 4739779"/>
                  <a:gd name="connsiteX171" fmla="*/ 4229722 w 4825341"/>
                  <a:gd name="connsiteY171" fmla="*/ 3598877 h 4739779"/>
                  <a:gd name="connsiteX172" fmla="*/ 4263278 w 4825341"/>
                  <a:gd name="connsiteY172" fmla="*/ 3649211 h 4739779"/>
                  <a:gd name="connsiteX173" fmla="*/ 4271667 w 4825341"/>
                  <a:gd name="connsiteY173" fmla="*/ 3699545 h 4739779"/>
                  <a:gd name="connsiteX174" fmla="*/ 4322001 w 4825341"/>
                  <a:gd name="connsiteY174" fmla="*/ 3716323 h 4739779"/>
                  <a:gd name="connsiteX175" fmla="*/ 4347168 w 4825341"/>
                  <a:gd name="connsiteY175" fmla="*/ 3707934 h 4739779"/>
                  <a:gd name="connsiteX176" fmla="*/ 4355557 w 4825341"/>
                  <a:gd name="connsiteY176" fmla="*/ 3758268 h 4739779"/>
                  <a:gd name="connsiteX177" fmla="*/ 4389113 w 4825341"/>
                  <a:gd name="connsiteY177" fmla="*/ 3791824 h 4739779"/>
                  <a:gd name="connsiteX178" fmla="*/ 4422669 w 4825341"/>
                  <a:gd name="connsiteY178" fmla="*/ 3825379 h 4739779"/>
                  <a:gd name="connsiteX179" fmla="*/ 4447836 w 4825341"/>
                  <a:gd name="connsiteY179" fmla="*/ 3842157 h 4739779"/>
                  <a:gd name="connsiteX180" fmla="*/ 4498170 w 4825341"/>
                  <a:gd name="connsiteY180" fmla="*/ 3825379 h 4739779"/>
                  <a:gd name="connsiteX181" fmla="*/ 4514948 w 4825341"/>
                  <a:gd name="connsiteY181" fmla="*/ 3959603 h 4739779"/>
                  <a:gd name="connsiteX182" fmla="*/ 4531726 w 4825341"/>
                  <a:gd name="connsiteY182" fmla="*/ 3984770 h 4739779"/>
                  <a:gd name="connsiteX183" fmla="*/ 4540115 w 4825341"/>
                  <a:gd name="connsiteY183" fmla="*/ 4018326 h 4739779"/>
                  <a:gd name="connsiteX184" fmla="*/ 4590449 w 4825341"/>
                  <a:gd name="connsiteY184" fmla="*/ 4018326 h 4739779"/>
                  <a:gd name="connsiteX185" fmla="*/ 4624005 w 4825341"/>
                  <a:gd name="connsiteY185" fmla="*/ 4068660 h 4739779"/>
                  <a:gd name="connsiteX186" fmla="*/ 4615616 w 4825341"/>
                  <a:gd name="connsiteY186" fmla="*/ 4169328 h 4739779"/>
                  <a:gd name="connsiteX187" fmla="*/ 4582060 w 4825341"/>
                  <a:gd name="connsiteY187" fmla="*/ 4219662 h 4739779"/>
                  <a:gd name="connsiteX188" fmla="*/ 4573671 w 4825341"/>
                  <a:gd name="connsiteY188" fmla="*/ 4244829 h 4739779"/>
                  <a:gd name="connsiteX189" fmla="*/ 4565282 w 4825341"/>
                  <a:gd name="connsiteY189" fmla="*/ 4286774 h 4739779"/>
                  <a:gd name="connsiteX190" fmla="*/ 4556893 w 4825341"/>
                  <a:gd name="connsiteY190" fmla="*/ 4320330 h 4739779"/>
                  <a:gd name="connsiteX191" fmla="*/ 4565282 w 4825341"/>
                  <a:gd name="connsiteY191" fmla="*/ 4412609 h 4739779"/>
                  <a:gd name="connsiteX192" fmla="*/ 4573671 w 4825341"/>
                  <a:gd name="connsiteY192" fmla="*/ 4437776 h 4739779"/>
                  <a:gd name="connsiteX193" fmla="*/ 4598838 w 4825341"/>
                  <a:gd name="connsiteY193" fmla="*/ 4446165 h 4739779"/>
                  <a:gd name="connsiteX194" fmla="*/ 4548504 w 4825341"/>
                  <a:gd name="connsiteY194" fmla="*/ 4479721 h 4739779"/>
                  <a:gd name="connsiteX195" fmla="*/ 4514948 w 4825341"/>
                  <a:gd name="connsiteY195" fmla="*/ 4521666 h 4739779"/>
                  <a:gd name="connsiteX196" fmla="*/ 4489781 w 4825341"/>
                  <a:gd name="connsiteY196" fmla="*/ 4572000 h 4739779"/>
                  <a:gd name="connsiteX197" fmla="*/ 219785 w 4825341"/>
                  <a:gd name="connsiteY197" fmla="*/ 4706224 h 4739779"/>
                  <a:gd name="connsiteX0" fmla="*/ 232252 w 4829419"/>
                  <a:gd name="connsiteY0" fmla="*/ 4739779 h 4739779"/>
                  <a:gd name="connsiteX1" fmla="*/ 181918 w 4829419"/>
                  <a:gd name="connsiteY1" fmla="*/ 3254928 h 4739779"/>
                  <a:gd name="connsiteX2" fmla="*/ 5749 w 4829419"/>
                  <a:gd name="connsiteY2" fmla="*/ 3137482 h 4739779"/>
                  <a:gd name="connsiteX3" fmla="*/ 148362 w 4829419"/>
                  <a:gd name="connsiteY3" fmla="*/ 2617365 h 4739779"/>
                  <a:gd name="connsiteX4" fmla="*/ 1096318 w 4829419"/>
                  <a:gd name="connsiteY4" fmla="*/ 906011 h 4739779"/>
                  <a:gd name="connsiteX5" fmla="*/ 1314432 w 4829419"/>
                  <a:gd name="connsiteY5" fmla="*/ 612396 h 4739779"/>
                  <a:gd name="connsiteX6" fmla="*/ 1322821 w 4829419"/>
                  <a:gd name="connsiteY6" fmla="*/ 503339 h 4739779"/>
                  <a:gd name="connsiteX7" fmla="*/ 1347988 w 4829419"/>
                  <a:gd name="connsiteY7" fmla="*/ 486561 h 4739779"/>
                  <a:gd name="connsiteX8" fmla="*/ 1389932 w 4829419"/>
                  <a:gd name="connsiteY8" fmla="*/ 453005 h 4739779"/>
                  <a:gd name="connsiteX9" fmla="*/ 1406710 w 4829419"/>
                  <a:gd name="connsiteY9" fmla="*/ 385893 h 4739779"/>
                  <a:gd name="connsiteX10" fmla="*/ 1440266 w 4829419"/>
                  <a:gd name="connsiteY10" fmla="*/ 335559 h 4739779"/>
                  <a:gd name="connsiteX11" fmla="*/ 1448655 w 4829419"/>
                  <a:gd name="connsiteY11" fmla="*/ 310392 h 4739779"/>
                  <a:gd name="connsiteX12" fmla="*/ 1498989 w 4829419"/>
                  <a:gd name="connsiteY12" fmla="*/ 285225 h 4739779"/>
                  <a:gd name="connsiteX13" fmla="*/ 1524156 w 4829419"/>
                  <a:gd name="connsiteY13" fmla="*/ 293614 h 4739779"/>
                  <a:gd name="connsiteX14" fmla="*/ 1591268 w 4829419"/>
                  <a:gd name="connsiteY14" fmla="*/ 276836 h 4739779"/>
                  <a:gd name="connsiteX15" fmla="*/ 1616435 w 4829419"/>
                  <a:gd name="connsiteY15" fmla="*/ 243280 h 4739779"/>
                  <a:gd name="connsiteX16" fmla="*/ 1641602 w 4829419"/>
                  <a:gd name="connsiteY16" fmla="*/ 234891 h 4739779"/>
                  <a:gd name="connsiteX17" fmla="*/ 1658380 w 4829419"/>
                  <a:gd name="connsiteY17" fmla="*/ 209724 h 4739779"/>
                  <a:gd name="connsiteX18" fmla="*/ 1683547 w 4829419"/>
                  <a:gd name="connsiteY18" fmla="*/ 192946 h 4739779"/>
                  <a:gd name="connsiteX19" fmla="*/ 1700325 w 4829419"/>
                  <a:gd name="connsiteY19" fmla="*/ 167779 h 4739779"/>
                  <a:gd name="connsiteX20" fmla="*/ 1717103 w 4829419"/>
                  <a:gd name="connsiteY20" fmla="*/ 117446 h 4739779"/>
                  <a:gd name="connsiteX21" fmla="*/ 1759048 w 4829419"/>
                  <a:gd name="connsiteY21" fmla="*/ 41945 h 4739779"/>
                  <a:gd name="connsiteX22" fmla="*/ 1817771 w 4829419"/>
                  <a:gd name="connsiteY22" fmla="*/ 16778 h 4739779"/>
                  <a:gd name="connsiteX23" fmla="*/ 1842938 w 4829419"/>
                  <a:gd name="connsiteY23" fmla="*/ 8389 h 4739779"/>
                  <a:gd name="connsiteX24" fmla="*/ 1859716 w 4829419"/>
                  <a:gd name="connsiteY24" fmla="*/ 33556 h 4739779"/>
                  <a:gd name="connsiteX25" fmla="*/ 1935217 w 4829419"/>
                  <a:gd name="connsiteY25" fmla="*/ 0 h 4739779"/>
                  <a:gd name="connsiteX26" fmla="*/ 1960384 w 4829419"/>
                  <a:gd name="connsiteY26" fmla="*/ 50334 h 4739779"/>
                  <a:gd name="connsiteX27" fmla="*/ 1993940 w 4829419"/>
                  <a:gd name="connsiteY27" fmla="*/ 125835 h 4739779"/>
                  <a:gd name="connsiteX28" fmla="*/ 2019107 w 4829419"/>
                  <a:gd name="connsiteY28" fmla="*/ 201335 h 4739779"/>
                  <a:gd name="connsiteX29" fmla="*/ 2153331 w 4829419"/>
                  <a:gd name="connsiteY29" fmla="*/ 192946 h 4739779"/>
                  <a:gd name="connsiteX30" fmla="*/ 2228832 w 4829419"/>
                  <a:gd name="connsiteY30" fmla="*/ 192946 h 4739779"/>
                  <a:gd name="connsiteX31" fmla="*/ 2262388 w 4829419"/>
                  <a:gd name="connsiteY31" fmla="*/ 293614 h 4739779"/>
                  <a:gd name="connsiteX32" fmla="*/ 2337888 w 4829419"/>
                  <a:gd name="connsiteY32" fmla="*/ 327170 h 4739779"/>
                  <a:gd name="connsiteX33" fmla="*/ 2371444 w 4829419"/>
                  <a:gd name="connsiteY33" fmla="*/ 352337 h 4739779"/>
                  <a:gd name="connsiteX34" fmla="*/ 2405000 w 4829419"/>
                  <a:gd name="connsiteY34" fmla="*/ 369115 h 4739779"/>
                  <a:gd name="connsiteX35" fmla="*/ 2413389 w 4829419"/>
                  <a:gd name="connsiteY35" fmla="*/ 377504 h 4739779"/>
                  <a:gd name="connsiteX36" fmla="*/ 2472112 w 4829419"/>
                  <a:gd name="connsiteY36" fmla="*/ 427838 h 4739779"/>
                  <a:gd name="connsiteX37" fmla="*/ 2480501 w 4829419"/>
                  <a:gd name="connsiteY37" fmla="*/ 453005 h 4739779"/>
                  <a:gd name="connsiteX38" fmla="*/ 2455334 w 4829419"/>
                  <a:gd name="connsiteY38" fmla="*/ 461394 h 4739779"/>
                  <a:gd name="connsiteX39" fmla="*/ 2472112 w 4829419"/>
                  <a:gd name="connsiteY39" fmla="*/ 486561 h 4739779"/>
                  <a:gd name="connsiteX40" fmla="*/ 2472112 w 4829419"/>
                  <a:gd name="connsiteY40" fmla="*/ 595618 h 4739779"/>
                  <a:gd name="connsiteX41" fmla="*/ 2455334 w 4829419"/>
                  <a:gd name="connsiteY41" fmla="*/ 620785 h 4739779"/>
                  <a:gd name="connsiteX42" fmla="*/ 2430167 w 4829419"/>
                  <a:gd name="connsiteY42" fmla="*/ 629174 h 4739779"/>
                  <a:gd name="connsiteX43" fmla="*/ 2413389 w 4829419"/>
                  <a:gd name="connsiteY43" fmla="*/ 679508 h 4739779"/>
                  <a:gd name="connsiteX44" fmla="*/ 2463723 w 4829419"/>
                  <a:gd name="connsiteY44" fmla="*/ 704675 h 4739779"/>
                  <a:gd name="connsiteX45" fmla="*/ 2488890 w 4829419"/>
                  <a:gd name="connsiteY45" fmla="*/ 721453 h 4739779"/>
                  <a:gd name="connsiteX46" fmla="*/ 2530835 w 4829419"/>
                  <a:gd name="connsiteY46" fmla="*/ 780176 h 4739779"/>
                  <a:gd name="connsiteX47" fmla="*/ 2581169 w 4829419"/>
                  <a:gd name="connsiteY47" fmla="*/ 813732 h 4739779"/>
                  <a:gd name="connsiteX48" fmla="*/ 2597947 w 4829419"/>
                  <a:gd name="connsiteY48" fmla="*/ 838899 h 4739779"/>
                  <a:gd name="connsiteX49" fmla="*/ 2673448 w 4829419"/>
                  <a:gd name="connsiteY49" fmla="*/ 855677 h 4739779"/>
                  <a:gd name="connsiteX50" fmla="*/ 2723782 w 4829419"/>
                  <a:gd name="connsiteY50" fmla="*/ 872455 h 4739779"/>
                  <a:gd name="connsiteX51" fmla="*/ 2790894 w 4829419"/>
                  <a:gd name="connsiteY51" fmla="*/ 889233 h 4739779"/>
                  <a:gd name="connsiteX52" fmla="*/ 2849617 w 4829419"/>
                  <a:gd name="connsiteY52" fmla="*/ 830510 h 4739779"/>
                  <a:gd name="connsiteX53" fmla="*/ 2832839 w 4829419"/>
                  <a:gd name="connsiteY53" fmla="*/ 780176 h 4739779"/>
                  <a:gd name="connsiteX54" fmla="*/ 2841228 w 4829419"/>
                  <a:gd name="connsiteY54" fmla="*/ 755009 h 4739779"/>
                  <a:gd name="connsiteX55" fmla="*/ 2866395 w 4829419"/>
                  <a:gd name="connsiteY55" fmla="*/ 746620 h 4739779"/>
                  <a:gd name="connsiteX56" fmla="*/ 2967063 w 4829419"/>
                  <a:gd name="connsiteY56" fmla="*/ 738231 h 4739779"/>
                  <a:gd name="connsiteX57" fmla="*/ 3017397 w 4829419"/>
                  <a:gd name="connsiteY57" fmla="*/ 713064 h 4739779"/>
                  <a:gd name="connsiteX58" fmla="*/ 3025786 w 4829419"/>
                  <a:gd name="connsiteY58" fmla="*/ 687897 h 4739779"/>
                  <a:gd name="connsiteX59" fmla="*/ 3109676 w 4829419"/>
                  <a:gd name="connsiteY59" fmla="*/ 662730 h 4739779"/>
                  <a:gd name="connsiteX60" fmla="*/ 3168399 w 4829419"/>
                  <a:gd name="connsiteY60" fmla="*/ 671119 h 4739779"/>
                  <a:gd name="connsiteX61" fmla="*/ 3210343 w 4829419"/>
                  <a:gd name="connsiteY61" fmla="*/ 713064 h 4739779"/>
                  <a:gd name="connsiteX62" fmla="*/ 3235510 w 4829419"/>
                  <a:gd name="connsiteY62" fmla="*/ 729842 h 4739779"/>
                  <a:gd name="connsiteX63" fmla="*/ 3243899 w 4829419"/>
                  <a:gd name="connsiteY63" fmla="*/ 755009 h 4739779"/>
                  <a:gd name="connsiteX64" fmla="*/ 3269066 w 4829419"/>
                  <a:gd name="connsiteY64" fmla="*/ 780176 h 4739779"/>
                  <a:gd name="connsiteX65" fmla="*/ 3285844 w 4829419"/>
                  <a:gd name="connsiteY65" fmla="*/ 805343 h 4739779"/>
                  <a:gd name="connsiteX66" fmla="*/ 3277455 w 4829419"/>
                  <a:gd name="connsiteY66" fmla="*/ 889233 h 4739779"/>
                  <a:gd name="connsiteX67" fmla="*/ 3285844 w 4829419"/>
                  <a:gd name="connsiteY67" fmla="*/ 914400 h 4739779"/>
                  <a:gd name="connsiteX68" fmla="*/ 3311011 w 4829419"/>
                  <a:gd name="connsiteY68" fmla="*/ 922789 h 4739779"/>
                  <a:gd name="connsiteX69" fmla="*/ 3336178 w 4829419"/>
                  <a:gd name="connsiteY69" fmla="*/ 973123 h 4739779"/>
                  <a:gd name="connsiteX70" fmla="*/ 3344567 w 4829419"/>
                  <a:gd name="connsiteY70" fmla="*/ 998290 h 4739779"/>
                  <a:gd name="connsiteX71" fmla="*/ 3369734 w 4829419"/>
                  <a:gd name="connsiteY71" fmla="*/ 1048624 h 4739779"/>
                  <a:gd name="connsiteX72" fmla="*/ 3361345 w 4829419"/>
                  <a:gd name="connsiteY72" fmla="*/ 1073791 h 4739779"/>
                  <a:gd name="connsiteX73" fmla="*/ 3394901 w 4829419"/>
                  <a:gd name="connsiteY73" fmla="*/ 1115735 h 4739779"/>
                  <a:gd name="connsiteX74" fmla="*/ 3445235 w 4829419"/>
                  <a:gd name="connsiteY74" fmla="*/ 1132513 h 4739779"/>
                  <a:gd name="connsiteX75" fmla="*/ 3453624 w 4829419"/>
                  <a:gd name="connsiteY75" fmla="*/ 1157680 h 4739779"/>
                  <a:gd name="connsiteX76" fmla="*/ 3503958 w 4829419"/>
                  <a:gd name="connsiteY76" fmla="*/ 1182847 h 4739779"/>
                  <a:gd name="connsiteX77" fmla="*/ 3520736 w 4829419"/>
                  <a:gd name="connsiteY77" fmla="*/ 1208014 h 4739779"/>
                  <a:gd name="connsiteX78" fmla="*/ 3512347 w 4829419"/>
                  <a:gd name="connsiteY78" fmla="*/ 1275126 h 4739779"/>
                  <a:gd name="connsiteX79" fmla="*/ 3495569 w 4829419"/>
                  <a:gd name="connsiteY79" fmla="*/ 1300293 h 4739779"/>
                  <a:gd name="connsiteX80" fmla="*/ 3487180 w 4829419"/>
                  <a:gd name="connsiteY80" fmla="*/ 1325460 h 4739779"/>
                  <a:gd name="connsiteX81" fmla="*/ 3545903 w 4829419"/>
                  <a:gd name="connsiteY81" fmla="*/ 1350627 h 4739779"/>
                  <a:gd name="connsiteX82" fmla="*/ 3629793 w 4829419"/>
                  <a:gd name="connsiteY82" fmla="*/ 1367405 h 4739779"/>
                  <a:gd name="connsiteX83" fmla="*/ 3713683 w 4829419"/>
                  <a:gd name="connsiteY83" fmla="*/ 1367405 h 4739779"/>
                  <a:gd name="connsiteX84" fmla="*/ 3730461 w 4829419"/>
                  <a:gd name="connsiteY84" fmla="*/ 1342238 h 4739779"/>
                  <a:gd name="connsiteX85" fmla="*/ 3780795 w 4829419"/>
                  <a:gd name="connsiteY85" fmla="*/ 1317071 h 4739779"/>
                  <a:gd name="connsiteX86" fmla="*/ 3831129 w 4829419"/>
                  <a:gd name="connsiteY86" fmla="*/ 1291904 h 4739779"/>
                  <a:gd name="connsiteX87" fmla="*/ 3915019 w 4829419"/>
                  <a:gd name="connsiteY87" fmla="*/ 1266737 h 4739779"/>
                  <a:gd name="connsiteX88" fmla="*/ 3940186 w 4829419"/>
                  <a:gd name="connsiteY88" fmla="*/ 1258348 h 4739779"/>
                  <a:gd name="connsiteX89" fmla="*/ 3965353 w 4829419"/>
                  <a:gd name="connsiteY89" fmla="*/ 1249959 h 4739779"/>
                  <a:gd name="connsiteX90" fmla="*/ 3973742 w 4829419"/>
                  <a:gd name="connsiteY90" fmla="*/ 1350627 h 4739779"/>
                  <a:gd name="connsiteX91" fmla="*/ 3948575 w 4829419"/>
                  <a:gd name="connsiteY91" fmla="*/ 1367405 h 4739779"/>
                  <a:gd name="connsiteX92" fmla="*/ 3948575 w 4829419"/>
                  <a:gd name="connsiteY92" fmla="*/ 1459684 h 4739779"/>
                  <a:gd name="connsiteX93" fmla="*/ 3923408 w 4829419"/>
                  <a:gd name="connsiteY93" fmla="*/ 1476462 h 4739779"/>
                  <a:gd name="connsiteX94" fmla="*/ 3931797 w 4829419"/>
                  <a:gd name="connsiteY94" fmla="*/ 1501629 h 4739779"/>
                  <a:gd name="connsiteX95" fmla="*/ 3906630 w 4829419"/>
                  <a:gd name="connsiteY95" fmla="*/ 1593908 h 4739779"/>
                  <a:gd name="connsiteX96" fmla="*/ 3898241 w 4829419"/>
                  <a:gd name="connsiteY96" fmla="*/ 1619075 h 4739779"/>
                  <a:gd name="connsiteX97" fmla="*/ 3889852 w 4829419"/>
                  <a:gd name="connsiteY97" fmla="*/ 1669409 h 4739779"/>
                  <a:gd name="connsiteX98" fmla="*/ 3881463 w 4829419"/>
                  <a:gd name="connsiteY98" fmla="*/ 1694576 h 4739779"/>
                  <a:gd name="connsiteX99" fmla="*/ 3831129 w 4829419"/>
                  <a:gd name="connsiteY99" fmla="*/ 1711354 h 4739779"/>
                  <a:gd name="connsiteX100" fmla="*/ 3805962 w 4829419"/>
                  <a:gd name="connsiteY100" fmla="*/ 1719743 h 4739779"/>
                  <a:gd name="connsiteX101" fmla="*/ 3789184 w 4829419"/>
                  <a:gd name="connsiteY101" fmla="*/ 1744910 h 4739779"/>
                  <a:gd name="connsiteX102" fmla="*/ 3797573 w 4829419"/>
                  <a:gd name="connsiteY102" fmla="*/ 1770077 h 4739779"/>
                  <a:gd name="connsiteX103" fmla="*/ 3831129 w 4829419"/>
                  <a:gd name="connsiteY103" fmla="*/ 1820411 h 4739779"/>
                  <a:gd name="connsiteX104" fmla="*/ 3839518 w 4829419"/>
                  <a:gd name="connsiteY104" fmla="*/ 1845578 h 4739779"/>
                  <a:gd name="connsiteX105" fmla="*/ 3864685 w 4829419"/>
                  <a:gd name="connsiteY105" fmla="*/ 1853967 h 4739779"/>
                  <a:gd name="connsiteX106" fmla="*/ 3881463 w 4829419"/>
                  <a:gd name="connsiteY106" fmla="*/ 1879134 h 4739779"/>
                  <a:gd name="connsiteX107" fmla="*/ 3889852 w 4829419"/>
                  <a:gd name="connsiteY107" fmla="*/ 1921079 h 4739779"/>
                  <a:gd name="connsiteX108" fmla="*/ 3940186 w 4829419"/>
                  <a:gd name="connsiteY108" fmla="*/ 1937857 h 4739779"/>
                  <a:gd name="connsiteX109" fmla="*/ 3990520 w 4829419"/>
                  <a:gd name="connsiteY109" fmla="*/ 1963024 h 4739779"/>
                  <a:gd name="connsiteX110" fmla="*/ 4007298 w 4829419"/>
                  <a:gd name="connsiteY110" fmla="*/ 2004968 h 4739779"/>
                  <a:gd name="connsiteX111" fmla="*/ 4057632 w 4829419"/>
                  <a:gd name="connsiteY111" fmla="*/ 2030135 h 4739779"/>
                  <a:gd name="connsiteX112" fmla="*/ 4074410 w 4829419"/>
                  <a:gd name="connsiteY112" fmla="*/ 2080469 h 4739779"/>
                  <a:gd name="connsiteX113" fmla="*/ 4091188 w 4829419"/>
                  <a:gd name="connsiteY113" fmla="*/ 2147581 h 4739779"/>
                  <a:gd name="connsiteX114" fmla="*/ 4099577 w 4829419"/>
                  <a:gd name="connsiteY114" fmla="*/ 2172748 h 4739779"/>
                  <a:gd name="connsiteX115" fmla="*/ 4124743 w 4829419"/>
                  <a:gd name="connsiteY115" fmla="*/ 2265027 h 4739779"/>
                  <a:gd name="connsiteX116" fmla="*/ 4149910 w 4829419"/>
                  <a:gd name="connsiteY116" fmla="*/ 2281805 h 4739779"/>
                  <a:gd name="connsiteX117" fmla="*/ 4183466 w 4829419"/>
                  <a:gd name="connsiteY117" fmla="*/ 2273416 h 4739779"/>
                  <a:gd name="connsiteX118" fmla="*/ 4208633 w 4829419"/>
                  <a:gd name="connsiteY118" fmla="*/ 2265027 h 4739779"/>
                  <a:gd name="connsiteX119" fmla="*/ 4242189 w 4829419"/>
                  <a:gd name="connsiteY119" fmla="*/ 2273416 h 4739779"/>
                  <a:gd name="connsiteX120" fmla="*/ 4292523 w 4829419"/>
                  <a:gd name="connsiteY120" fmla="*/ 2290194 h 4739779"/>
                  <a:gd name="connsiteX121" fmla="*/ 4359635 w 4829419"/>
                  <a:gd name="connsiteY121" fmla="*/ 2281805 h 4739779"/>
                  <a:gd name="connsiteX122" fmla="*/ 4401580 w 4829419"/>
                  <a:gd name="connsiteY122" fmla="*/ 2239860 h 4739779"/>
                  <a:gd name="connsiteX123" fmla="*/ 4426747 w 4829419"/>
                  <a:gd name="connsiteY123" fmla="*/ 2231471 h 4739779"/>
                  <a:gd name="connsiteX124" fmla="*/ 4451914 w 4829419"/>
                  <a:gd name="connsiteY124" fmla="*/ 2214693 h 4739779"/>
                  <a:gd name="connsiteX125" fmla="*/ 4468692 w 4829419"/>
                  <a:gd name="connsiteY125" fmla="*/ 2164359 h 4739779"/>
                  <a:gd name="connsiteX126" fmla="*/ 4477081 w 4829419"/>
                  <a:gd name="connsiteY126" fmla="*/ 2139192 h 4739779"/>
                  <a:gd name="connsiteX127" fmla="*/ 4502248 w 4829419"/>
                  <a:gd name="connsiteY127" fmla="*/ 2130803 h 4739779"/>
                  <a:gd name="connsiteX128" fmla="*/ 4678417 w 4829419"/>
                  <a:gd name="connsiteY128" fmla="*/ 2147581 h 4739779"/>
                  <a:gd name="connsiteX129" fmla="*/ 4762307 w 4829419"/>
                  <a:gd name="connsiteY129" fmla="*/ 2155970 h 4739779"/>
                  <a:gd name="connsiteX130" fmla="*/ 4795863 w 4829419"/>
                  <a:gd name="connsiteY130" fmla="*/ 2189526 h 4739779"/>
                  <a:gd name="connsiteX131" fmla="*/ 4821030 w 4829419"/>
                  <a:gd name="connsiteY131" fmla="*/ 2197915 h 4739779"/>
                  <a:gd name="connsiteX132" fmla="*/ 4829419 w 4829419"/>
                  <a:gd name="connsiteY132" fmla="*/ 2223082 h 4739779"/>
                  <a:gd name="connsiteX133" fmla="*/ 4812641 w 4829419"/>
                  <a:gd name="connsiteY133" fmla="*/ 2290194 h 4739779"/>
                  <a:gd name="connsiteX134" fmla="*/ 4779085 w 4829419"/>
                  <a:gd name="connsiteY134" fmla="*/ 2340528 h 4739779"/>
                  <a:gd name="connsiteX135" fmla="*/ 4737140 w 4829419"/>
                  <a:gd name="connsiteY135" fmla="*/ 2407640 h 4739779"/>
                  <a:gd name="connsiteX136" fmla="*/ 4703584 w 4829419"/>
                  <a:gd name="connsiteY136" fmla="*/ 2449585 h 4739779"/>
                  <a:gd name="connsiteX137" fmla="*/ 4661639 w 4829419"/>
                  <a:gd name="connsiteY137" fmla="*/ 2491530 h 4739779"/>
                  <a:gd name="connsiteX138" fmla="*/ 4628083 w 4829419"/>
                  <a:gd name="connsiteY138" fmla="*/ 2533475 h 4739779"/>
                  <a:gd name="connsiteX139" fmla="*/ 4619694 w 4829419"/>
                  <a:gd name="connsiteY139" fmla="*/ 2558642 h 4739779"/>
                  <a:gd name="connsiteX140" fmla="*/ 4602916 w 4829419"/>
                  <a:gd name="connsiteY140" fmla="*/ 2583809 h 4739779"/>
                  <a:gd name="connsiteX141" fmla="*/ 4594527 w 4829419"/>
                  <a:gd name="connsiteY141" fmla="*/ 2608976 h 4739779"/>
                  <a:gd name="connsiteX142" fmla="*/ 4569360 w 4829419"/>
                  <a:gd name="connsiteY142" fmla="*/ 2625754 h 4739779"/>
                  <a:gd name="connsiteX143" fmla="*/ 4552582 w 4829419"/>
                  <a:gd name="connsiteY143" fmla="*/ 2676088 h 4739779"/>
                  <a:gd name="connsiteX144" fmla="*/ 4535804 w 4829419"/>
                  <a:gd name="connsiteY144" fmla="*/ 2701255 h 4739779"/>
                  <a:gd name="connsiteX145" fmla="*/ 4527415 w 4829419"/>
                  <a:gd name="connsiteY145" fmla="*/ 2726422 h 4739779"/>
                  <a:gd name="connsiteX146" fmla="*/ 4510637 w 4829419"/>
                  <a:gd name="connsiteY146" fmla="*/ 2751589 h 4739779"/>
                  <a:gd name="connsiteX147" fmla="*/ 4493859 w 4829419"/>
                  <a:gd name="connsiteY147" fmla="*/ 2801923 h 4739779"/>
                  <a:gd name="connsiteX148" fmla="*/ 4460303 w 4829419"/>
                  <a:gd name="connsiteY148" fmla="*/ 2852257 h 4739779"/>
                  <a:gd name="connsiteX149" fmla="*/ 4443525 w 4829419"/>
                  <a:gd name="connsiteY149" fmla="*/ 2877424 h 4739779"/>
                  <a:gd name="connsiteX150" fmla="*/ 4409969 w 4829419"/>
                  <a:gd name="connsiteY150" fmla="*/ 2927757 h 4739779"/>
                  <a:gd name="connsiteX151" fmla="*/ 4393191 w 4829419"/>
                  <a:gd name="connsiteY151" fmla="*/ 2952924 h 4739779"/>
                  <a:gd name="connsiteX152" fmla="*/ 4384802 w 4829419"/>
                  <a:gd name="connsiteY152" fmla="*/ 2978091 h 4739779"/>
                  <a:gd name="connsiteX153" fmla="*/ 4359635 w 4829419"/>
                  <a:gd name="connsiteY153" fmla="*/ 2994869 h 4739779"/>
                  <a:gd name="connsiteX154" fmla="*/ 4342857 w 4829419"/>
                  <a:gd name="connsiteY154" fmla="*/ 3020036 h 4739779"/>
                  <a:gd name="connsiteX155" fmla="*/ 4317690 w 4829419"/>
                  <a:gd name="connsiteY155" fmla="*/ 3028425 h 4739779"/>
                  <a:gd name="connsiteX156" fmla="*/ 4267356 w 4829419"/>
                  <a:gd name="connsiteY156" fmla="*/ 3061981 h 4739779"/>
                  <a:gd name="connsiteX157" fmla="*/ 4242189 w 4829419"/>
                  <a:gd name="connsiteY157" fmla="*/ 3078759 h 4739779"/>
                  <a:gd name="connsiteX158" fmla="*/ 4233800 w 4829419"/>
                  <a:gd name="connsiteY158" fmla="*/ 3103926 h 4739779"/>
                  <a:gd name="connsiteX159" fmla="*/ 4208633 w 4829419"/>
                  <a:gd name="connsiteY159" fmla="*/ 3154260 h 4739779"/>
                  <a:gd name="connsiteX160" fmla="*/ 4191855 w 4829419"/>
                  <a:gd name="connsiteY160" fmla="*/ 3263317 h 4739779"/>
                  <a:gd name="connsiteX161" fmla="*/ 4175077 w 4829419"/>
                  <a:gd name="connsiteY161" fmla="*/ 3288484 h 4739779"/>
                  <a:gd name="connsiteX162" fmla="*/ 4149910 w 4829419"/>
                  <a:gd name="connsiteY162" fmla="*/ 3296873 h 4739779"/>
                  <a:gd name="connsiteX163" fmla="*/ 4099577 w 4829419"/>
                  <a:gd name="connsiteY163" fmla="*/ 3330429 h 4739779"/>
                  <a:gd name="connsiteX164" fmla="*/ 4074410 w 4829419"/>
                  <a:gd name="connsiteY164" fmla="*/ 3431097 h 4739779"/>
                  <a:gd name="connsiteX165" fmla="*/ 4091188 w 4829419"/>
                  <a:gd name="connsiteY165" fmla="*/ 3456264 h 4739779"/>
                  <a:gd name="connsiteX166" fmla="*/ 4107966 w 4829419"/>
                  <a:gd name="connsiteY166" fmla="*/ 3506598 h 4739779"/>
                  <a:gd name="connsiteX167" fmla="*/ 4116354 w 4829419"/>
                  <a:gd name="connsiteY167" fmla="*/ 3531765 h 4739779"/>
                  <a:gd name="connsiteX168" fmla="*/ 4166688 w 4829419"/>
                  <a:gd name="connsiteY168" fmla="*/ 3548543 h 4739779"/>
                  <a:gd name="connsiteX169" fmla="*/ 4175077 w 4829419"/>
                  <a:gd name="connsiteY169" fmla="*/ 3582099 h 4739779"/>
                  <a:gd name="connsiteX170" fmla="*/ 4208633 w 4829419"/>
                  <a:gd name="connsiteY170" fmla="*/ 3590488 h 4739779"/>
                  <a:gd name="connsiteX171" fmla="*/ 4233800 w 4829419"/>
                  <a:gd name="connsiteY171" fmla="*/ 3598877 h 4739779"/>
                  <a:gd name="connsiteX172" fmla="*/ 4267356 w 4829419"/>
                  <a:gd name="connsiteY172" fmla="*/ 3649211 h 4739779"/>
                  <a:gd name="connsiteX173" fmla="*/ 4275745 w 4829419"/>
                  <a:gd name="connsiteY173" fmla="*/ 3699545 h 4739779"/>
                  <a:gd name="connsiteX174" fmla="*/ 4326079 w 4829419"/>
                  <a:gd name="connsiteY174" fmla="*/ 3716323 h 4739779"/>
                  <a:gd name="connsiteX175" fmla="*/ 4351246 w 4829419"/>
                  <a:gd name="connsiteY175" fmla="*/ 3707934 h 4739779"/>
                  <a:gd name="connsiteX176" fmla="*/ 4359635 w 4829419"/>
                  <a:gd name="connsiteY176" fmla="*/ 3758268 h 4739779"/>
                  <a:gd name="connsiteX177" fmla="*/ 4393191 w 4829419"/>
                  <a:gd name="connsiteY177" fmla="*/ 3791824 h 4739779"/>
                  <a:gd name="connsiteX178" fmla="*/ 4426747 w 4829419"/>
                  <a:gd name="connsiteY178" fmla="*/ 3825379 h 4739779"/>
                  <a:gd name="connsiteX179" fmla="*/ 4451914 w 4829419"/>
                  <a:gd name="connsiteY179" fmla="*/ 3842157 h 4739779"/>
                  <a:gd name="connsiteX180" fmla="*/ 4502248 w 4829419"/>
                  <a:gd name="connsiteY180" fmla="*/ 3825379 h 4739779"/>
                  <a:gd name="connsiteX181" fmla="*/ 4519026 w 4829419"/>
                  <a:gd name="connsiteY181" fmla="*/ 3959603 h 4739779"/>
                  <a:gd name="connsiteX182" fmla="*/ 4535804 w 4829419"/>
                  <a:gd name="connsiteY182" fmla="*/ 3984770 h 4739779"/>
                  <a:gd name="connsiteX183" fmla="*/ 4544193 w 4829419"/>
                  <a:gd name="connsiteY183" fmla="*/ 4018326 h 4739779"/>
                  <a:gd name="connsiteX184" fmla="*/ 4594527 w 4829419"/>
                  <a:gd name="connsiteY184" fmla="*/ 4018326 h 4739779"/>
                  <a:gd name="connsiteX185" fmla="*/ 4628083 w 4829419"/>
                  <a:gd name="connsiteY185" fmla="*/ 4068660 h 4739779"/>
                  <a:gd name="connsiteX186" fmla="*/ 4619694 w 4829419"/>
                  <a:gd name="connsiteY186" fmla="*/ 4169328 h 4739779"/>
                  <a:gd name="connsiteX187" fmla="*/ 4586138 w 4829419"/>
                  <a:gd name="connsiteY187" fmla="*/ 4219662 h 4739779"/>
                  <a:gd name="connsiteX188" fmla="*/ 4577749 w 4829419"/>
                  <a:gd name="connsiteY188" fmla="*/ 4244829 h 4739779"/>
                  <a:gd name="connsiteX189" fmla="*/ 4569360 w 4829419"/>
                  <a:gd name="connsiteY189" fmla="*/ 4286774 h 4739779"/>
                  <a:gd name="connsiteX190" fmla="*/ 4560971 w 4829419"/>
                  <a:gd name="connsiteY190" fmla="*/ 4320330 h 4739779"/>
                  <a:gd name="connsiteX191" fmla="*/ 4569360 w 4829419"/>
                  <a:gd name="connsiteY191" fmla="*/ 4412609 h 4739779"/>
                  <a:gd name="connsiteX192" fmla="*/ 4577749 w 4829419"/>
                  <a:gd name="connsiteY192" fmla="*/ 4437776 h 4739779"/>
                  <a:gd name="connsiteX193" fmla="*/ 4602916 w 4829419"/>
                  <a:gd name="connsiteY193" fmla="*/ 4446165 h 4739779"/>
                  <a:gd name="connsiteX194" fmla="*/ 4552582 w 4829419"/>
                  <a:gd name="connsiteY194" fmla="*/ 4479721 h 4739779"/>
                  <a:gd name="connsiteX195" fmla="*/ 4519026 w 4829419"/>
                  <a:gd name="connsiteY195" fmla="*/ 4521666 h 4739779"/>
                  <a:gd name="connsiteX196" fmla="*/ 4493859 w 4829419"/>
                  <a:gd name="connsiteY196" fmla="*/ 4572000 h 4739779"/>
                  <a:gd name="connsiteX197" fmla="*/ 223863 w 4829419"/>
                  <a:gd name="connsiteY197" fmla="*/ 4706224 h 4739779"/>
                  <a:gd name="connsiteX0" fmla="*/ 232252 w 4829419"/>
                  <a:gd name="connsiteY0" fmla="*/ 4739779 h 4739779"/>
                  <a:gd name="connsiteX1" fmla="*/ 181918 w 4829419"/>
                  <a:gd name="connsiteY1" fmla="*/ 3254928 h 4739779"/>
                  <a:gd name="connsiteX2" fmla="*/ 5749 w 4829419"/>
                  <a:gd name="connsiteY2" fmla="*/ 3137482 h 4739779"/>
                  <a:gd name="connsiteX3" fmla="*/ 148362 w 4829419"/>
                  <a:gd name="connsiteY3" fmla="*/ 2617365 h 4739779"/>
                  <a:gd name="connsiteX4" fmla="*/ 1096318 w 4829419"/>
                  <a:gd name="connsiteY4" fmla="*/ 906011 h 4739779"/>
                  <a:gd name="connsiteX5" fmla="*/ 1314432 w 4829419"/>
                  <a:gd name="connsiteY5" fmla="*/ 612396 h 4739779"/>
                  <a:gd name="connsiteX6" fmla="*/ 1322821 w 4829419"/>
                  <a:gd name="connsiteY6" fmla="*/ 503339 h 4739779"/>
                  <a:gd name="connsiteX7" fmla="*/ 1347988 w 4829419"/>
                  <a:gd name="connsiteY7" fmla="*/ 486561 h 4739779"/>
                  <a:gd name="connsiteX8" fmla="*/ 1389932 w 4829419"/>
                  <a:gd name="connsiteY8" fmla="*/ 453005 h 4739779"/>
                  <a:gd name="connsiteX9" fmla="*/ 1406710 w 4829419"/>
                  <a:gd name="connsiteY9" fmla="*/ 385893 h 4739779"/>
                  <a:gd name="connsiteX10" fmla="*/ 1440266 w 4829419"/>
                  <a:gd name="connsiteY10" fmla="*/ 335559 h 4739779"/>
                  <a:gd name="connsiteX11" fmla="*/ 1448655 w 4829419"/>
                  <a:gd name="connsiteY11" fmla="*/ 310392 h 4739779"/>
                  <a:gd name="connsiteX12" fmla="*/ 1498989 w 4829419"/>
                  <a:gd name="connsiteY12" fmla="*/ 285225 h 4739779"/>
                  <a:gd name="connsiteX13" fmla="*/ 1524156 w 4829419"/>
                  <a:gd name="connsiteY13" fmla="*/ 293614 h 4739779"/>
                  <a:gd name="connsiteX14" fmla="*/ 1591268 w 4829419"/>
                  <a:gd name="connsiteY14" fmla="*/ 276836 h 4739779"/>
                  <a:gd name="connsiteX15" fmla="*/ 1616435 w 4829419"/>
                  <a:gd name="connsiteY15" fmla="*/ 243280 h 4739779"/>
                  <a:gd name="connsiteX16" fmla="*/ 1641602 w 4829419"/>
                  <a:gd name="connsiteY16" fmla="*/ 234891 h 4739779"/>
                  <a:gd name="connsiteX17" fmla="*/ 1658380 w 4829419"/>
                  <a:gd name="connsiteY17" fmla="*/ 209724 h 4739779"/>
                  <a:gd name="connsiteX18" fmla="*/ 1683547 w 4829419"/>
                  <a:gd name="connsiteY18" fmla="*/ 192946 h 4739779"/>
                  <a:gd name="connsiteX19" fmla="*/ 1700325 w 4829419"/>
                  <a:gd name="connsiteY19" fmla="*/ 167779 h 4739779"/>
                  <a:gd name="connsiteX20" fmla="*/ 1717103 w 4829419"/>
                  <a:gd name="connsiteY20" fmla="*/ 117446 h 4739779"/>
                  <a:gd name="connsiteX21" fmla="*/ 1759048 w 4829419"/>
                  <a:gd name="connsiteY21" fmla="*/ 41945 h 4739779"/>
                  <a:gd name="connsiteX22" fmla="*/ 1817771 w 4829419"/>
                  <a:gd name="connsiteY22" fmla="*/ 16778 h 4739779"/>
                  <a:gd name="connsiteX23" fmla="*/ 1842938 w 4829419"/>
                  <a:gd name="connsiteY23" fmla="*/ 8389 h 4739779"/>
                  <a:gd name="connsiteX24" fmla="*/ 1859716 w 4829419"/>
                  <a:gd name="connsiteY24" fmla="*/ 33556 h 4739779"/>
                  <a:gd name="connsiteX25" fmla="*/ 1935217 w 4829419"/>
                  <a:gd name="connsiteY25" fmla="*/ 0 h 4739779"/>
                  <a:gd name="connsiteX26" fmla="*/ 1960384 w 4829419"/>
                  <a:gd name="connsiteY26" fmla="*/ 50334 h 4739779"/>
                  <a:gd name="connsiteX27" fmla="*/ 1993940 w 4829419"/>
                  <a:gd name="connsiteY27" fmla="*/ 125835 h 4739779"/>
                  <a:gd name="connsiteX28" fmla="*/ 2019107 w 4829419"/>
                  <a:gd name="connsiteY28" fmla="*/ 201335 h 4739779"/>
                  <a:gd name="connsiteX29" fmla="*/ 2153331 w 4829419"/>
                  <a:gd name="connsiteY29" fmla="*/ 192946 h 4739779"/>
                  <a:gd name="connsiteX30" fmla="*/ 2228832 w 4829419"/>
                  <a:gd name="connsiteY30" fmla="*/ 192946 h 4739779"/>
                  <a:gd name="connsiteX31" fmla="*/ 2262388 w 4829419"/>
                  <a:gd name="connsiteY31" fmla="*/ 293614 h 4739779"/>
                  <a:gd name="connsiteX32" fmla="*/ 2337888 w 4829419"/>
                  <a:gd name="connsiteY32" fmla="*/ 327170 h 4739779"/>
                  <a:gd name="connsiteX33" fmla="*/ 2371444 w 4829419"/>
                  <a:gd name="connsiteY33" fmla="*/ 352337 h 4739779"/>
                  <a:gd name="connsiteX34" fmla="*/ 2405000 w 4829419"/>
                  <a:gd name="connsiteY34" fmla="*/ 369115 h 4739779"/>
                  <a:gd name="connsiteX35" fmla="*/ 2413389 w 4829419"/>
                  <a:gd name="connsiteY35" fmla="*/ 377504 h 4739779"/>
                  <a:gd name="connsiteX36" fmla="*/ 2472112 w 4829419"/>
                  <a:gd name="connsiteY36" fmla="*/ 427838 h 4739779"/>
                  <a:gd name="connsiteX37" fmla="*/ 2480501 w 4829419"/>
                  <a:gd name="connsiteY37" fmla="*/ 453005 h 4739779"/>
                  <a:gd name="connsiteX38" fmla="*/ 2455334 w 4829419"/>
                  <a:gd name="connsiteY38" fmla="*/ 461394 h 4739779"/>
                  <a:gd name="connsiteX39" fmla="*/ 2472112 w 4829419"/>
                  <a:gd name="connsiteY39" fmla="*/ 486561 h 4739779"/>
                  <a:gd name="connsiteX40" fmla="*/ 2472112 w 4829419"/>
                  <a:gd name="connsiteY40" fmla="*/ 595618 h 4739779"/>
                  <a:gd name="connsiteX41" fmla="*/ 2455334 w 4829419"/>
                  <a:gd name="connsiteY41" fmla="*/ 620785 h 4739779"/>
                  <a:gd name="connsiteX42" fmla="*/ 2430167 w 4829419"/>
                  <a:gd name="connsiteY42" fmla="*/ 629174 h 4739779"/>
                  <a:gd name="connsiteX43" fmla="*/ 2413389 w 4829419"/>
                  <a:gd name="connsiteY43" fmla="*/ 679508 h 4739779"/>
                  <a:gd name="connsiteX44" fmla="*/ 2463723 w 4829419"/>
                  <a:gd name="connsiteY44" fmla="*/ 704675 h 4739779"/>
                  <a:gd name="connsiteX45" fmla="*/ 2488890 w 4829419"/>
                  <a:gd name="connsiteY45" fmla="*/ 721453 h 4739779"/>
                  <a:gd name="connsiteX46" fmla="*/ 2530835 w 4829419"/>
                  <a:gd name="connsiteY46" fmla="*/ 780176 h 4739779"/>
                  <a:gd name="connsiteX47" fmla="*/ 2581169 w 4829419"/>
                  <a:gd name="connsiteY47" fmla="*/ 813732 h 4739779"/>
                  <a:gd name="connsiteX48" fmla="*/ 2597947 w 4829419"/>
                  <a:gd name="connsiteY48" fmla="*/ 838899 h 4739779"/>
                  <a:gd name="connsiteX49" fmla="*/ 2673448 w 4829419"/>
                  <a:gd name="connsiteY49" fmla="*/ 855677 h 4739779"/>
                  <a:gd name="connsiteX50" fmla="*/ 2723782 w 4829419"/>
                  <a:gd name="connsiteY50" fmla="*/ 872455 h 4739779"/>
                  <a:gd name="connsiteX51" fmla="*/ 2790894 w 4829419"/>
                  <a:gd name="connsiteY51" fmla="*/ 889233 h 4739779"/>
                  <a:gd name="connsiteX52" fmla="*/ 2849617 w 4829419"/>
                  <a:gd name="connsiteY52" fmla="*/ 830510 h 4739779"/>
                  <a:gd name="connsiteX53" fmla="*/ 2832839 w 4829419"/>
                  <a:gd name="connsiteY53" fmla="*/ 780176 h 4739779"/>
                  <a:gd name="connsiteX54" fmla="*/ 2841228 w 4829419"/>
                  <a:gd name="connsiteY54" fmla="*/ 755009 h 4739779"/>
                  <a:gd name="connsiteX55" fmla="*/ 2866395 w 4829419"/>
                  <a:gd name="connsiteY55" fmla="*/ 746620 h 4739779"/>
                  <a:gd name="connsiteX56" fmla="*/ 2967063 w 4829419"/>
                  <a:gd name="connsiteY56" fmla="*/ 738231 h 4739779"/>
                  <a:gd name="connsiteX57" fmla="*/ 3017397 w 4829419"/>
                  <a:gd name="connsiteY57" fmla="*/ 713064 h 4739779"/>
                  <a:gd name="connsiteX58" fmla="*/ 3025786 w 4829419"/>
                  <a:gd name="connsiteY58" fmla="*/ 687897 h 4739779"/>
                  <a:gd name="connsiteX59" fmla="*/ 3109676 w 4829419"/>
                  <a:gd name="connsiteY59" fmla="*/ 662730 h 4739779"/>
                  <a:gd name="connsiteX60" fmla="*/ 3168399 w 4829419"/>
                  <a:gd name="connsiteY60" fmla="*/ 671119 h 4739779"/>
                  <a:gd name="connsiteX61" fmla="*/ 3210343 w 4829419"/>
                  <a:gd name="connsiteY61" fmla="*/ 713064 h 4739779"/>
                  <a:gd name="connsiteX62" fmla="*/ 3235510 w 4829419"/>
                  <a:gd name="connsiteY62" fmla="*/ 729842 h 4739779"/>
                  <a:gd name="connsiteX63" fmla="*/ 3243899 w 4829419"/>
                  <a:gd name="connsiteY63" fmla="*/ 755009 h 4739779"/>
                  <a:gd name="connsiteX64" fmla="*/ 3269066 w 4829419"/>
                  <a:gd name="connsiteY64" fmla="*/ 780176 h 4739779"/>
                  <a:gd name="connsiteX65" fmla="*/ 3285844 w 4829419"/>
                  <a:gd name="connsiteY65" fmla="*/ 805343 h 4739779"/>
                  <a:gd name="connsiteX66" fmla="*/ 3277455 w 4829419"/>
                  <a:gd name="connsiteY66" fmla="*/ 889233 h 4739779"/>
                  <a:gd name="connsiteX67" fmla="*/ 3285844 w 4829419"/>
                  <a:gd name="connsiteY67" fmla="*/ 914400 h 4739779"/>
                  <a:gd name="connsiteX68" fmla="*/ 3311011 w 4829419"/>
                  <a:gd name="connsiteY68" fmla="*/ 922789 h 4739779"/>
                  <a:gd name="connsiteX69" fmla="*/ 3336178 w 4829419"/>
                  <a:gd name="connsiteY69" fmla="*/ 973123 h 4739779"/>
                  <a:gd name="connsiteX70" fmla="*/ 3344567 w 4829419"/>
                  <a:gd name="connsiteY70" fmla="*/ 998290 h 4739779"/>
                  <a:gd name="connsiteX71" fmla="*/ 3369734 w 4829419"/>
                  <a:gd name="connsiteY71" fmla="*/ 1048624 h 4739779"/>
                  <a:gd name="connsiteX72" fmla="*/ 3361345 w 4829419"/>
                  <a:gd name="connsiteY72" fmla="*/ 1073791 h 4739779"/>
                  <a:gd name="connsiteX73" fmla="*/ 3394901 w 4829419"/>
                  <a:gd name="connsiteY73" fmla="*/ 1115735 h 4739779"/>
                  <a:gd name="connsiteX74" fmla="*/ 3445235 w 4829419"/>
                  <a:gd name="connsiteY74" fmla="*/ 1132513 h 4739779"/>
                  <a:gd name="connsiteX75" fmla="*/ 3453624 w 4829419"/>
                  <a:gd name="connsiteY75" fmla="*/ 1157680 h 4739779"/>
                  <a:gd name="connsiteX76" fmla="*/ 3503958 w 4829419"/>
                  <a:gd name="connsiteY76" fmla="*/ 1182847 h 4739779"/>
                  <a:gd name="connsiteX77" fmla="*/ 3520736 w 4829419"/>
                  <a:gd name="connsiteY77" fmla="*/ 1208014 h 4739779"/>
                  <a:gd name="connsiteX78" fmla="*/ 3512347 w 4829419"/>
                  <a:gd name="connsiteY78" fmla="*/ 1275126 h 4739779"/>
                  <a:gd name="connsiteX79" fmla="*/ 3495569 w 4829419"/>
                  <a:gd name="connsiteY79" fmla="*/ 1300293 h 4739779"/>
                  <a:gd name="connsiteX80" fmla="*/ 3487180 w 4829419"/>
                  <a:gd name="connsiteY80" fmla="*/ 1325460 h 4739779"/>
                  <a:gd name="connsiteX81" fmla="*/ 3545903 w 4829419"/>
                  <a:gd name="connsiteY81" fmla="*/ 1350627 h 4739779"/>
                  <a:gd name="connsiteX82" fmla="*/ 3629793 w 4829419"/>
                  <a:gd name="connsiteY82" fmla="*/ 1367405 h 4739779"/>
                  <a:gd name="connsiteX83" fmla="*/ 3713683 w 4829419"/>
                  <a:gd name="connsiteY83" fmla="*/ 1367405 h 4739779"/>
                  <a:gd name="connsiteX84" fmla="*/ 3730461 w 4829419"/>
                  <a:gd name="connsiteY84" fmla="*/ 1342238 h 4739779"/>
                  <a:gd name="connsiteX85" fmla="*/ 3780795 w 4829419"/>
                  <a:gd name="connsiteY85" fmla="*/ 1317071 h 4739779"/>
                  <a:gd name="connsiteX86" fmla="*/ 3831129 w 4829419"/>
                  <a:gd name="connsiteY86" fmla="*/ 1291904 h 4739779"/>
                  <a:gd name="connsiteX87" fmla="*/ 3915019 w 4829419"/>
                  <a:gd name="connsiteY87" fmla="*/ 1266737 h 4739779"/>
                  <a:gd name="connsiteX88" fmla="*/ 3940186 w 4829419"/>
                  <a:gd name="connsiteY88" fmla="*/ 1258348 h 4739779"/>
                  <a:gd name="connsiteX89" fmla="*/ 3965353 w 4829419"/>
                  <a:gd name="connsiteY89" fmla="*/ 1249959 h 4739779"/>
                  <a:gd name="connsiteX90" fmla="*/ 3973742 w 4829419"/>
                  <a:gd name="connsiteY90" fmla="*/ 1350627 h 4739779"/>
                  <a:gd name="connsiteX91" fmla="*/ 3948575 w 4829419"/>
                  <a:gd name="connsiteY91" fmla="*/ 1367405 h 4739779"/>
                  <a:gd name="connsiteX92" fmla="*/ 3948575 w 4829419"/>
                  <a:gd name="connsiteY92" fmla="*/ 1459684 h 4739779"/>
                  <a:gd name="connsiteX93" fmla="*/ 3923408 w 4829419"/>
                  <a:gd name="connsiteY93" fmla="*/ 1476462 h 4739779"/>
                  <a:gd name="connsiteX94" fmla="*/ 3931797 w 4829419"/>
                  <a:gd name="connsiteY94" fmla="*/ 1501629 h 4739779"/>
                  <a:gd name="connsiteX95" fmla="*/ 3906630 w 4829419"/>
                  <a:gd name="connsiteY95" fmla="*/ 1593908 h 4739779"/>
                  <a:gd name="connsiteX96" fmla="*/ 3898241 w 4829419"/>
                  <a:gd name="connsiteY96" fmla="*/ 1619075 h 4739779"/>
                  <a:gd name="connsiteX97" fmla="*/ 3889852 w 4829419"/>
                  <a:gd name="connsiteY97" fmla="*/ 1669409 h 4739779"/>
                  <a:gd name="connsiteX98" fmla="*/ 3881463 w 4829419"/>
                  <a:gd name="connsiteY98" fmla="*/ 1694576 h 4739779"/>
                  <a:gd name="connsiteX99" fmla="*/ 3831129 w 4829419"/>
                  <a:gd name="connsiteY99" fmla="*/ 1711354 h 4739779"/>
                  <a:gd name="connsiteX100" fmla="*/ 3805962 w 4829419"/>
                  <a:gd name="connsiteY100" fmla="*/ 1719743 h 4739779"/>
                  <a:gd name="connsiteX101" fmla="*/ 3789184 w 4829419"/>
                  <a:gd name="connsiteY101" fmla="*/ 1744910 h 4739779"/>
                  <a:gd name="connsiteX102" fmla="*/ 3797573 w 4829419"/>
                  <a:gd name="connsiteY102" fmla="*/ 1770077 h 4739779"/>
                  <a:gd name="connsiteX103" fmla="*/ 3831129 w 4829419"/>
                  <a:gd name="connsiteY103" fmla="*/ 1820411 h 4739779"/>
                  <a:gd name="connsiteX104" fmla="*/ 3839518 w 4829419"/>
                  <a:gd name="connsiteY104" fmla="*/ 1845578 h 4739779"/>
                  <a:gd name="connsiteX105" fmla="*/ 3864685 w 4829419"/>
                  <a:gd name="connsiteY105" fmla="*/ 1853967 h 4739779"/>
                  <a:gd name="connsiteX106" fmla="*/ 3881463 w 4829419"/>
                  <a:gd name="connsiteY106" fmla="*/ 1879134 h 4739779"/>
                  <a:gd name="connsiteX107" fmla="*/ 3889852 w 4829419"/>
                  <a:gd name="connsiteY107" fmla="*/ 1921079 h 4739779"/>
                  <a:gd name="connsiteX108" fmla="*/ 3940186 w 4829419"/>
                  <a:gd name="connsiteY108" fmla="*/ 1937857 h 4739779"/>
                  <a:gd name="connsiteX109" fmla="*/ 3990520 w 4829419"/>
                  <a:gd name="connsiteY109" fmla="*/ 1963024 h 4739779"/>
                  <a:gd name="connsiteX110" fmla="*/ 4007298 w 4829419"/>
                  <a:gd name="connsiteY110" fmla="*/ 2004968 h 4739779"/>
                  <a:gd name="connsiteX111" fmla="*/ 4057632 w 4829419"/>
                  <a:gd name="connsiteY111" fmla="*/ 2030135 h 4739779"/>
                  <a:gd name="connsiteX112" fmla="*/ 4074410 w 4829419"/>
                  <a:gd name="connsiteY112" fmla="*/ 2080469 h 4739779"/>
                  <a:gd name="connsiteX113" fmla="*/ 4091188 w 4829419"/>
                  <a:gd name="connsiteY113" fmla="*/ 2147581 h 4739779"/>
                  <a:gd name="connsiteX114" fmla="*/ 4099577 w 4829419"/>
                  <a:gd name="connsiteY114" fmla="*/ 2172748 h 4739779"/>
                  <a:gd name="connsiteX115" fmla="*/ 4124743 w 4829419"/>
                  <a:gd name="connsiteY115" fmla="*/ 2265027 h 4739779"/>
                  <a:gd name="connsiteX116" fmla="*/ 4149910 w 4829419"/>
                  <a:gd name="connsiteY116" fmla="*/ 2281805 h 4739779"/>
                  <a:gd name="connsiteX117" fmla="*/ 4183466 w 4829419"/>
                  <a:gd name="connsiteY117" fmla="*/ 2273416 h 4739779"/>
                  <a:gd name="connsiteX118" fmla="*/ 4208633 w 4829419"/>
                  <a:gd name="connsiteY118" fmla="*/ 2265027 h 4739779"/>
                  <a:gd name="connsiteX119" fmla="*/ 4242189 w 4829419"/>
                  <a:gd name="connsiteY119" fmla="*/ 2273416 h 4739779"/>
                  <a:gd name="connsiteX120" fmla="*/ 4292523 w 4829419"/>
                  <a:gd name="connsiteY120" fmla="*/ 2290194 h 4739779"/>
                  <a:gd name="connsiteX121" fmla="*/ 4359635 w 4829419"/>
                  <a:gd name="connsiteY121" fmla="*/ 2281805 h 4739779"/>
                  <a:gd name="connsiteX122" fmla="*/ 4401580 w 4829419"/>
                  <a:gd name="connsiteY122" fmla="*/ 2239860 h 4739779"/>
                  <a:gd name="connsiteX123" fmla="*/ 4426747 w 4829419"/>
                  <a:gd name="connsiteY123" fmla="*/ 2231471 h 4739779"/>
                  <a:gd name="connsiteX124" fmla="*/ 4451914 w 4829419"/>
                  <a:gd name="connsiteY124" fmla="*/ 2214693 h 4739779"/>
                  <a:gd name="connsiteX125" fmla="*/ 4468692 w 4829419"/>
                  <a:gd name="connsiteY125" fmla="*/ 2164359 h 4739779"/>
                  <a:gd name="connsiteX126" fmla="*/ 4477081 w 4829419"/>
                  <a:gd name="connsiteY126" fmla="*/ 2139192 h 4739779"/>
                  <a:gd name="connsiteX127" fmla="*/ 4502248 w 4829419"/>
                  <a:gd name="connsiteY127" fmla="*/ 2130803 h 4739779"/>
                  <a:gd name="connsiteX128" fmla="*/ 4678417 w 4829419"/>
                  <a:gd name="connsiteY128" fmla="*/ 2147581 h 4739779"/>
                  <a:gd name="connsiteX129" fmla="*/ 4762307 w 4829419"/>
                  <a:gd name="connsiteY129" fmla="*/ 2155970 h 4739779"/>
                  <a:gd name="connsiteX130" fmla="*/ 4795863 w 4829419"/>
                  <a:gd name="connsiteY130" fmla="*/ 2189526 h 4739779"/>
                  <a:gd name="connsiteX131" fmla="*/ 4821030 w 4829419"/>
                  <a:gd name="connsiteY131" fmla="*/ 2197915 h 4739779"/>
                  <a:gd name="connsiteX132" fmla="*/ 4829419 w 4829419"/>
                  <a:gd name="connsiteY132" fmla="*/ 2223082 h 4739779"/>
                  <a:gd name="connsiteX133" fmla="*/ 4812641 w 4829419"/>
                  <a:gd name="connsiteY133" fmla="*/ 2290194 h 4739779"/>
                  <a:gd name="connsiteX134" fmla="*/ 4779085 w 4829419"/>
                  <a:gd name="connsiteY134" fmla="*/ 2340528 h 4739779"/>
                  <a:gd name="connsiteX135" fmla="*/ 4737140 w 4829419"/>
                  <a:gd name="connsiteY135" fmla="*/ 2407640 h 4739779"/>
                  <a:gd name="connsiteX136" fmla="*/ 4703584 w 4829419"/>
                  <a:gd name="connsiteY136" fmla="*/ 2449585 h 4739779"/>
                  <a:gd name="connsiteX137" fmla="*/ 4661639 w 4829419"/>
                  <a:gd name="connsiteY137" fmla="*/ 2491530 h 4739779"/>
                  <a:gd name="connsiteX138" fmla="*/ 4628083 w 4829419"/>
                  <a:gd name="connsiteY138" fmla="*/ 2533475 h 4739779"/>
                  <a:gd name="connsiteX139" fmla="*/ 4619694 w 4829419"/>
                  <a:gd name="connsiteY139" fmla="*/ 2558642 h 4739779"/>
                  <a:gd name="connsiteX140" fmla="*/ 4602916 w 4829419"/>
                  <a:gd name="connsiteY140" fmla="*/ 2583809 h 4739779"/>
                  <a:gd name="connsiteX141" fmla="*/ 4594527 w 4829419"/>
                  <a:gd name="connsiteY141" fmla="*/ 2608976 h 4739779"/>
                  <a:gd name="connsiteX142" fmla="*/ 4569360 w 4829419"/>
                  <a:gd name="connsiteY142" fmla="*/ 2625754 h 4739779"/>
                  <a:gd name="connsiteX143" fmla="*/ 4552582 w 4829419"/>
                  <a:gd name="connsiteY143" fmla="*/ 2676088 h 4739779"/>
                  <a:gd name="connsiteX144" fmla="*/ 4535804 w 4829419"/>
                  <a:gd name="connsiteY144" fmla="*/ 2701255 h 4739779"/>
                  <a:gd name="connsiteX145" fmla="*/ 4527415 w 4829419"/>
                  <a:gd name="connsiteY145" fmla="*/ 2726422 h 4739779"/>
                  <a:gd name="connsiteX146" fmla="*/ 4510637 w 4829419"/>
                  <a:gd name="connsiteY146" fmla="*/ 2751589 h 4739779"/>
                  <a:gd name="connsiteX147" fmla="*/ 4493859 w 4829419"/>
                  <a:gd name="connsiteY147" fmla="*/ 2801923 h 4739779"/>
                  <a:gd name="connsiteX148" fmla="*/ 4460303 w 4829419"/>
                  <a:gd name="connsiteY148" fmla="*/ 2852257 h 4739779"/>
                  <a:gd name="connsiteX149" fmla="*/ 4443525 w 4829419"/>
                  <a:gd name="connsiteY149" fmla="*/ 2877424 h 4739779"/>
                  <a:gd name="connsiteX150" fmla="*/ 4409969 w 4829419"/>
                  <a:gd name="connsiteY150" fmla="*/ 2927757 h 4739779"/>
                  <a:gd name="connsiteX151" fmla="*/ 4393191 w 4829419"/>
                  <a:gd name="connsiteY151" fmla="*/ 2952924 h 4739779"/>
                  <a:gd name="connsiteX152" fmla="*/ 4384802 w 4829419"/>
                  <a:gd name="connsiteY152" fmla="*/ 2978091 h 4739779"/>
                  <a:gd name="connsiteX153" fmla="*/ 4359635 w 4829419"/>
                  <a:gd name="connsiteY153" fmla="*/ 2994869 h 4739779"/>
                  <a:gd name="connsiteX154" fmla="*/ 4342857 w 4829419"/>
                  <a:gd name="connsiteY154" fmla="*/ 3020036 h 4739779"/>
                  <a:gd name="connsiteX155" fmla="*/ 4317690 w 4829419"/>
                  <a:gd name="connsiteY155" fmla="*/ 3028425 h 4739779"/>
                  <a:gd name="connsiteX156" fmla="*/ 4267356 w 4829419"/>
                  <a:gd name="connsiteY156" fmla="*/ 3061981 h 4739779"/>
                  <a:gd name="connsiteX157" fmla="*/ 4242189 w 4829419"/>
                  <a:gd name="connsiteY157" fmla="*/ 3078759 h 4739779"/>
                  <a:gd name="connsiteX158" fmla="*/ 4233800 w 4829419"/>
                  <a:gd name="connsiteY158" fmla="*/ 3103926 h 4739779"/>
                  <a:gd name="connsiteX159" fmla="*/ 4208633 w 4829419"/>
                  <a:gd name="connsiteY159" fmla="*/ 3154260 h 4739779"/>
                  <a:gd name="connsiteX160" fmla="*/ 4191855 w 4829419"/>
                  <a:gd name="connsiteY160" fmla="*/ 3263317 h 4739779"/>
                  <a:gd name="connsiteX161" fmla="*/ 4175077 w 4829419"/>
                  <a:gd name="connsiteY161" fmla="*/ 3288484 h 4739779"/>
                  <a:gd name="connsiteX162" fmla="*/ 4149910 w 4829419"/>
                  <a:gd name="connsiteY162" fmla="*/ 3296873 h 4739779"/>
                  <a:gd name="connsiteX163" fmla="*/ 4099577 w 4829419"/>
                  <a:gd name="connsiteY163" fmla="*/ 3330429 h 4739779"/>
                  <a:gd name="connsiteX164" fmla="*/ 4074410 w 4829419"/>
                  <a:gd name="connsiteY164" fmla="*/ 3431097 h 4739779"/>
                  <a:gd name="connsiteX165" fmla="*/ 4091188 w 4829419"/>
                  <a:gd name="connsiteY165" fmla="*/ 3456264 h 4739779"/>
                  <a:gd name="connsiteX166" fmla="*/ 4107966 w 4829419"/>
                  <a:gd name="connsiteY166" fmla="*/ 3506598 h 4739779"/>
                  <a:gd name="connsiteX167" fmla="*/ 4116354 w 4829419"/>
                  <a:gd name="connsiteY167" fmla="*/ 3531765 h 4739779"/>
                  <a:gd name="connsiteX168" fmla="*/ 4166688 w 4829419"/>
                  <a:gd name="connsiteY168" fmla="*/ 3548543 h 4739779"/>
                  <a:gd name="connsiteX169" fmla="*/ 4175077 w 4829419"/>
                  <a:gd name="connsiteY169" fmla="*/ 3582099 h 4739779"/>
                  <a:gd name="connsiteX170" fmla="*/ 4208633 w 4829419"/>
                  <a:gd name="connsiteY170" fmla="*/ 3590488 h 4739779"/>
                  <a:gd name="connsiteX171" fmla="*/ 4233800 w 4829419"/>
                  <a:gd name="connsiteY171" fmla="*/ 3598877 h 4739779"/>
                  <a:gd name="connsiteX172" fmla="*/ 4267356 w 4829419"/>
                  <a:gd name="connsiteY172" fmla="*/ 3649211 h 4739779"/>
                  <a:gd name="connsiteX173" fmla="*/ 4275745 w 4829419"/>
                  <a:gd name="connsiteY173" fmla="*/ 3699545 h 4739779"/>
                  <a:gd name="connsiteX174" fmla="*/ 4326079 w 4829419"/>
                  <a:gd name="connsiteY174" fmla="*/ 3716323 h 4739779"/>
                  <a:gd name="connsiteX175" fmla="*/ 4351246 w 4829419"/>
                  <a:gd name="connsiteY175" fmla="*/ 3707934 h 4739779"/>
                  <a:gd name="connsiteX176" fmla="*/ 4359635 w 4829419"/>
                  <a:gd name="connsiteY176" fmla="*/ 3758268 h 4739779"/>
                  <a:gd name="connsiteX177" fmla="*/ 4393191 w 4829419"/>
                  <a:gd name="connsiteY177" fmla="*/ 3791824 h 4739779"/>
                  <a:gd name="connsiteX178" fmla="*/ 4426747 w 4829419"/>
                  <a:gd name="connsiteY178" fmla="*/ 3825379 h 4739779"/>
                  <a:gd name="connsiteX179" fmla="*/ 4451914 w 4829419"/>
                  <a:gd name="connsiteY179" fmla="*/ 3842157 h 4739779"/>
                  <a:gd name="connsiteX180" fmla="*/ 4502248 w 4829419"/>
                  <a:gd name="connsiteY180" fmla="*/ 3825379 h 4739779"/>
                  <a:gd name="connsiteX181" fmla="*/ 4519026 w 4829419"/>
                  <a:gd name="connsiteY181" fmla="*/ 3959603 h 4739779"/>
                  <a:gd name="connsiteX182" fmla="*/ 4535804 w 4829419"/>
                  <a:gd name="connsiteY182" fmla="*/ 3984770 h 4739779"/>
                  <a:gd name="connsiteX183" fmla="*/ 4544193 w 4829419"/>
                  <a:gd name="connsiteY183" fmla="*/ 4018326 h 4739779"/>
                  <a:gd name="connsiteX184" fmla="*/ 4594527 w 4829419"/>
                  <a:gd name="connsiteY184" fmla="*/ 4018326 h 4739779"/>
                  <a:gd name="connsiteX185" fmla="*/ 4628083 w 4829419"/>
                  <a:gd name="connsiteY185" fmla="*/ 4068660 h 4739779"/>
                  <a:gd name="connsiteX186" fmla="*/ 4619694 w 4829419"/>
                  <a:gd name="connsiteY186" fmla="*/ 4169328 h 4739779"/>
                  <a:gd name="connsiteX187" fmla="*/ 4586138 w 4829419"/>
                  <a:gd name="connsiteY187" fmla="*/ 4219662 h 4739779"/>
                  <a:gd name="connsiteX188" fmla="*/ 4577749 w 4829419"/>
                  <a:gd name="connsiteY188" fmla="*/ 4244829 h 4739779"/>
                  <a:gd name="connsiteX189" fmla="*/ 4569360 w 4829419"/>
                  <a:gd name="connsiteY189" fmla="*/ 4286774 h 4739779"/>
                  <a:gd name="connsiteX190" fmla="*/ 4560971 w 4829419"/>
                  <a:gd name="connsiteY190" fmla="*/ 4320330 h 4739779"/>
                  <a:gd name="connsiteX191" fmla="*/ 4569360 w 4829419"/>
                  <a:gd name="connsiteY191" fmla="*/ 4412609 h 4739779"/>
                  <a:gd name="connsiteX192" fmla="*/ 4577749 w 4829419"/>
                  <a:gd name="connsiteY192" fmla="*/ 4437776 h 4739779"/>
                  <a:gd name="connsiteX193" fmla="*/ 4602916 w 4829419"/>
                  <a:gd name="connsiteY193" fmla="*/ 4446165 h 4739779"/>
                  <a:gd name="connsiteX194" fmla="*/ 4552582 w 4829419"/>
                  <a:gd name="connsiteY194" fmla="*/ 4479721 h 4739779"/>
                  <a:gd name="connsiteX195" fmla="*/ 4519026 w 4829419"/>
                  <a:gd name="connsiteY195" fmla="*/ 4521666 h 4739779"/>
                  <a:gd name="connsiteX196" fmla="*/ 4493859 w 4829419"/>
                  <a:gd name="connsiteY196" fmla="*/ 4572000 h 4739779"/>
                  <a:gd name="connsiteX197" fmla="*/ 223863 w 4829419"/>
                  <a:gd name="connsiteY197" fmla="*/ 4706224 h 4739779"/>
                  <a:gd name="connsiteX0" fmla="*/ 232252 w 4829419"/>
                  <a:gd name="connsiteY0" fmla="*/ 4739779 h 4739779"/>
                  <a:gd name="connsiteX1" fmla="*/ 332921 w 4829419"/>
                  <a:gd name="connsiteY1" fmla="*/ 3481431 h 4739779"/>
                  <a:gd name="connsiteX2" fmla="*/ 181918 w 4829419"/>
                  <a:gd name="connsiteY2" fmla="*/ 3254928 h 4739779"/>
                  <a:gd name="connsiteX3" fmla="*/ 5749 w 4829419"/>
                  <a:gd name="connsiteY3" fmla="*/ 3137482 h 4739779"/>
                  <a:gd name="connsiteX4" fmla="*/ 148362 w 4829419"/>
                  <a:gd name="connsiteY4" fmla="*/ 2617365 h 4739779"/>
                  <a:gd name="connsiteX5" fmla="*/ 1096318 w 4829419"/>
                  <a:gd name="connsiteY5" fmla="*/ 906011 h 4739779"/>
                  <a:gd name="connsiteX6" fmla="*/ 1314432 w 4829419"/>
                  <a:gd name="connsiteY6" fmla="*/ 612396 h 4739779"/>
                  <a:gd name="connsiteX7" fmla="*/ 1322821 w 4829419"/>
                  <a:gd name="connsiteY7" fmla="*/ 503339 h 4739779"/>
                  <a:gd name="connsiteX8" fmla="*/ 1347988 w 4829419"/>
                  <a:gd name="connsiteY8" fmla="*/ 486561 h 4739779"/>
                  <a:gd name="connsiteX9" fmla="*/ 1389932 w 4829419"/>
                  <a:gd name="connsiteY9" fmla="*/ 453005 h 4739779"/>
                  <a:gd name="connsiteX10" fmla="*/ 1406710 w 4829419"/>
                  <a:gd name="connsiteY10" fmla="*/ 385893 h 4739779"/>
                  <a:gd name="connsiteX11" fmla="*/ 1440266 w 4829419"/>
                  <a:gd name="connsiteY11" fmla="*/ 335559 h 4739779"/>
                  <a:gd name="connsiteX12" fmla="*/ 1448655 w 4829419"/>
                  <a:gd name="connsiteY12" fmla="*/ 310392 h 4739779"/>
                  <a:gd name="connsiteX13" fmla="*/ 1498989 w 4829419"/>
                  <a:gd name="connsiteY13" fmla="*/ 285225 h 4739779"/>
                  <a:gd name="connsiteX14" fmla="*/ 1524156 w 4829419"/>
                  <a:gd name="connsiteY14" fmla="*/ 293614 h 4739779"/>
                  <a:gd name="connsiteX15" fmla="*/ 1591268 w 4829419"/>
                  <a:gd name="connsiteY15" fmla="*/ 276836 h 4739779"/>
                  <a:gd name="connsiteX16" fmla="*/ 1616435 w 4829419"/>
                  <a:gd name="connsiteY16" fmla="*/ 243280 h 4739779"/>
                  <a:gd name="connsiteX17" fmla="*/ 1641602 w 4829419"/>
                  <a:gd name="connsiteY17" fmla="*/ 234891 h 4739779"/>
                  <a:gd name="connsiteX18" fmla="*/ 1658380 w 4829419"/>
                  <a:gd name="connsiteY18" fmla="*/ 209724 h 4739779"/>
                  <a:gd name="connsiteX19" fmla="*/ 1683547 w 4829419"/>
                  <a:gd name="connsiteY19" fmla="*/ 192946 h 4739779"/>
                  <a:gd name="connsiteX20" fmla="*/ 1700325 w 4829419"/>
                  <a:gd name="connsiteY20" fmla="*/ 167779 h 4739779"/>
                  <a:gd name="connsiteX21" fmla="*/ 1717103 w 4829419"/>
                  <a:gd name="connsiteY21" fmla="*/ 117446 h 4739779"/>
                  <a:gd name="connsiteX22" fmla="*/ 1759048 w 4829419"/>
                  <a:gd name="connsiteY22" fmla="*/ 41945 h 4739779"/>
                  <a:gd name="connsiteX23" fmla="*/ 1817771 w 4829419"/>
                  <a:gd name="connsiteY23" fmla="*/ 16778 h 4739779"/>
                  <a:gd name="connsiteX24" fmla="*/ 1842938 w 4829419"/>
                  <a:gd name="connsiteY24" fmla="*/ 8389 h 4739779"/>
                  <a:gd name="connsiteX25" fmla="*/ 1859716 w 4829419"/>
                  <a:gd name="connsiteY25" fmla="*/ 33556 h 4739779"/>
                  <a:gd name="connsiteX26" fmla="*/ 1935217 w 4829419"/>
                  <a:gd name="connsiteY26" fmla="*/ 0 h 4739779"/>
                  <a:gd name="connsiteX27" fmla="*/ 1960384 w 4829419"/>
                  <a:gd name="connsiteY27" fmla="*/ 50334 h 4739779"/>
                  <a:gd name="connsiteX28" fmla="*/ 1993940 w 4829419"/>
                  <a:gd name="connsiteY28" fmla="*/ 125835 h 4739779"/>
                  <a:gd name="connsiteX29" fmla="*/ 2019107 w 4829419"/>
                  <a:gd name="connsiteY29" fmla="*/ 201335 h 4739779"/>
                  <a:gd name="connsiteX30" fmla="*/ 2153331 w 4829419"/>
                  <a:gd name="connsiteY30" fmla="*/ 192946 h 4739779"/>
                  <a:gd name="connsiteX31" fmla="*/ 2228832 w 4829419"/>
                  <a:gd name="connsiteY31" fmla="*/ 192946 h 4739779"/>
                  <a:gd name="connsiteX32" fmla="*/ 2262388 w 4829419"/>
                  <a:gd name="connsiteY32" fmla="*/ 293614 h 4739779"/>
                  <a:gd name="connsiteX33" fmla="*/ 2337888 w 4829419"/>
                  <a:gd name="connsiteY33" fmla="*/ 327170 h 4739779"/>
                  <a:gd name="connsiteX34" fmla="*/ 2371444 w 4829419"/>
                  <a:gd name="connsiteY34" fmla="*/ 352337 h 4739779"/>
                  <a:gd name="connsiteX35" fmla="*/ 2405000 w 4829419"/>
                  <a:gd name="connsiteY35" fmla="*/ 369115 h 4739779"/>
                  <a:gd name="connsiteX36" fmla="*/ 2413389 w 4829419"/>
                  <a:gd name="connsiteY36" fmla="*/ 377504 h 4739779"/>
                  <a:gd name="connsiteX37" fmla="*/ 2472112 w 4829419"/>
                  <a:gd name="connsiteY37" fmla="*/ 427838 h 4739779"/>
                  <a:gd name="connsiteX38" fmla="*/ 2480501 w 4829419"/>
                  <a:gd name="connsiteY38" fmla="*/ 453005 h 4739779"/>
                  <a:gd name="connsiteX39" fmla="*/ 2455334 w 4829419"/>
                  <a:gd name="connsiteY39" fmla="*/ 461394 h 4739779"/>
                  <a:gd name="connsiteX40" fmla="*/ 2472112 w 4829419"/>
                  <a:gd name="connsiteY40" fmla="*/ 486561 h 4739779"/>
                  <a:gd name="connsiteX41" fmla="*/ 2472112 w 4829419"/>
                  <a:gd name="connsiteY41" fmla="*/ 595618 h 4739779"/>
                  <a:gd name="connsiteX42" fmla="*/ 2455334 w 4829419"/>
                  <a:gd name="connsiteY42" fmla="*/ 620785 h 4739779"/>
                  <a:gd name="connsiteX43" fmla="*/ 2430167 w 4829419"/>
                  <a:gd name="connsiteY43" fmla="*/ 629174 h 4739779"/>
                  <a:gd name="connsiteX44" fmla="*/ 2413389 w 4829419"/>
                  <a:gd name="connsiteY44" fmla="*/ 679508 h 4739779"/>
                  <a:gd name="connsiteX45" fmla="*/ 2463723 w 4829419"/>
                  <a:gd name="connsiteY45" fmla="*/ 704675 h 4739779"/>
                  <a:gd name="connsiteX46" fmla="*/ 2488890 w 4829419"/>
                  <a:gd name="connsiteY46" fmla="*/ 721453 h 4739779"/>
                  <a:gd name="connsiteX47" fmla="*/ 2530835 w 4829419"/>
                  <a:gd name="connsiteY47" fmla="*/ 780176 h 4739779"/>
                  <a:gd name="connsiteX48" fmla="*/ 2581169 w 4829419"/>
                  <a:gd name="connsiteY48" fmla="*/ 813732 h 4739779"/>
                  <a:gd name="connsiteX49" fmla="*/ 2597947 w 4829419"/>
                  <a:gd name="connsiteY49" fmla="*/ 838899 h 4739779"/>
                  <a:gd name="connsiteX50" fmla="*/ 2673448 w 4829419"/>
                  <a:gd name="connsiteY50" fmla="*/ 855677 h 4739779"/>
                  <a:gd name="connsiteX51" fmla="*/ 2723782 w 4829419"/>
                  <a:gd name="connsiteY51" fmla="*/ 872455 h 4739779"/>
                  <a:gd name="connsiteX52" fmla="*/ 2790894 w 4829419"/>
                  <a:gd name="connsiteY52" fmla="*/ 889233 h 4739779"/>
                  <a:gd name="connsiteX53" fmla="*/ 2849617 w 4829419"/>
                  <a:gd name="connsiteY53" fmla="*/ 830510 h 4739779"/>
                  <a:gd name="connsiteX54" fmla="*/ 2832839 w 4829419"/>
                  <a:gd name="connsiteY54" fmla="*/ 780176 h 4739779"/>
                  <a:gd name="connsiteX55" fmla="*/ 2841228 w 4829419"/>
                  <a:gd name="connsiteY55" fmla="*/ 755009 h 4739779"/>
                  <a:gd name="connsiteX56" fmla="*/ 2866395 w 4829419"/>
                  <a:gd name="connsiteY56" fmla="*/ 746620 h 4739779"/>
                  <a:gd name="connsiteX57" fmla="*/ 2967063 w 4829419"/>
                  <a:gd name="connsiteY57" fmla="*/ 738231 h 4739779"/>
                  <a:gd name="connsiteX58" fmla="*/ 3017397 w 4829419"/>
                  <a:gd name="connsiteY58" fmla="*/ 713064 h 4739779"/>
                  <a:gd name="connsiteX59" fmla="*/ 3025786 w 4829419"/>
                  <a:gd name="connsiteY59" fmla="*/ 687897 h 4739779"/>
                  <a:gd name="connsiteX60" fmla="*/ 3109676 w 4829419"/>
                  <a:gd name="connsiteY60" fmla="*/ 662730 h 4739779"/>
                  <a:gd name="connsiteX61" fmla="*/ 3168399 w 4829419"/>
                  <a:gd name="connsiteY61" fmla="*/ 671119 h 4739779"/>
                  <a:gd name="connsiteX62" fmla="*/ 3210343 w 4829419"/>
                  <a:gd name="connsiteY62" fmla="*/ 713064 h 4739779"/>
                  <a:gd name="connsiteX63" fmla="*/ 3235510 w 4829419"/>
                  <a:gd name="connsiteY63" fmla="*/ 729842 h 4739779"/>
                  <a:gd name="connsiteX64" fmla="*/ 3243899 w 4829419"/>
                  <a:gd name="connsiteY64" fmla="*/ 755009 h 4739779"/>
                  <a:gd name="connsiteX65" fmla="*/ 3269066 w 4829419"/>
                  <a:gd name="connsiteY65" fmla="*/ 780176 h 4739779"/>
                  <a:gd name="connsiteX66" fmla="*/ 3285844 w 4829419"/>
                  <a:gd name="connsiteY66" fmla="*/ 805343 h 4739779"/>
                  <a:gd name="connsiteX67" fmla="*/ 3277455 w 4829419"/>
                  <a:gd name="connsiteY67" fmla="*/ 889233 h 4739779"/>
                  <a:gd name="connsiteX68" fmla="*/ 3285844 w 4829419"/>
                  <a:gd name="connsiteY68" fmla="*/ 914400 h 4739779"/>
                  <a:gd name="connsiteX69" fmla="*/ 3311011 w 4829419"/>
                  <a:gd name="connsiteY69" fmla="*/ 922789 h 4739779"/>
                  <a:gd name="connsiteX70" fmla="*/ 3336178 w 4829419"/>
                  <a:gd name="connsiteY70" fmla="*/ 973123 h 4739779"/>
                  <a:gd name="connsiteX71" fmla="*/ 3344567 w 4829419"/>
                  <a:gd name="connsiteY71" fmla="*/ 998290 h 4739779"/>
                  <a:gd name="connsiteX72" fmla="*/ 3369734 w 4829419"/>
                  <a:gd name="connsiteY72" fmla="*/ 1048624 h 4739779"/>
                  <a:gd name="connsiteX73" fmla="*/ 3361345 w 4829419"/>
                  <a:gd name="connsiteY73" fmla="*/ 1073791 h 4739779"/>
                  <a:gd name="connsiteX74" fmla="*/ 3394901 w 4829419"/>
                  <a:gd name="connsiteY74" fmla="*/ 1115735 h 4739779"/>
                  <a:gd name="connsiteX75" fmla="*/ 3445235 w 4829419"/>
                  <a:gd name="connsiteY75" fmla="*/ 1132513 h 4739779"/>
                  <a:gd name="connsiteX76" fmla="*/ 3453624 w 4829419"/>
                  <a:gd name="connsiteY76" fmla="*/ 1157680 h 4739779"/>
                  <a:gd name="connsiteX77" fmla="*/ 3503958 w 4829419"/>
                  <a:gd name="connsiteY77" fmla="*/ 1182847 h 4739779"/>
                  <a:gd name="connsiteX78" fmla="*/ 3520736 w 4829419"/>
                  <a:gd name="connsiteY78" fmla="*/ 1208014 h 4739779"/>
                  <a:gd name="connsiteX79" fmla="*/ 3512347 w 4829419"/>
                  <a:gd name="connsiteY79" fmla="*/ 1275126 h 4739779"/>
                  <a:gd name="connsiteX80" fmla="*/ 3495569 w 4829419"/>
                  <a:gd name="connsiteY80" fmla="*/ 1300293 h 4739779"/>
                  <a:gd name="connsiteX81" fmla="*/ 3487180 w 4829419"/>
                  <a:gd name="connsiteY81" fmla="*/ 1325460 h 4739779"/>
                  <a:gd name="connsiteX82" fmla="*/ 3545903 w 4829419"/>
                  <a:gd name="connsiteY82" fmla="*/ 1350627 h 4739779"/>
                  <a:gd name="connsiteX83" fmla="*/ 3629793 w 4829419"/>
                  <a:gd name="connsiteY83" fmla="*/ 1367405 h 4739779"/>
                  <a:gd name="connsiteX84" fmla="*/ 3713683 w 4829419"/>
                  <a:gd name="connsiteY84" fmla="*/ 1367405 h 4739779"/>
                  <a:gd name="connsiteX85" fmla="*/ 3730461 w 4829419"/>
                  <a:gd name="connsiteY85" fmla="*/ 1342238 h 4739779"/>
                  <a:gd name="connsiteX86" fmla="*/ 3780795 w 4829419"/>
                  <a:gd name="connsiteY86" fmla="*/ 1317071 h 4739779"/>
                  <a:gd name="connsiteX87" fmla="*/ 3831129 w 4829419"/>
                  <a:gd name="connsiteY87" fmla="*/ 1291904 h 4739779"/>
                  <a:gd name="connsiteX88" fmla="*/ 3915019 w 4829419"/>
                  <a:gd name="connsiteY88" fmla="*/ 1266737 h 4739779"/>
                  <a:gd name="connsiteX89" fmla="*/ 3940186 w 4829419"/>
                  <a:gd name="connsiteY89" fmla="*/ 1258348 h 4739779"/>
                  <a:gd name="connsiteX90" fmla="*/ 3965353 w 4829419"/>
                  <a:gd name="connsiteY90" fmla="*/ 1249959 h 4739779"/>
                  <a:gd name="connsiteX91" fmla="*/ 3973742 w 4829419"/>
                  <a:gd name="connsiteY91" fmla="*/ 1350627 h 4739779"/>
                  <a:gd name="connsiteX92" fmla="*/ 3948575 w 4829419"/>
                  <a:gd name="connsiteY92" fmla="*/ 1367405 h 4739779"/>
                  <a:gd name="connsiteX93" fmla="*/ 3948575 w 4829419"/>
                  <a:gd name="connsiteY93" fmla="*/ 1459684 h 4739779"/>
                  <a:gd name="connsiteX94" fmla="*/ 3923408 w 4829419"/>
                  <a:gd name="connsiteY94" fmla="*/ 1476462 h 4739779"/>
                  <a:gd name="connsiteX95" fmla="*/ 3931797 w 4829419"/>
                  <a:gd name="connsiteY95" fmla="*/ 1501629 h 4739779"/>
                  <a:gd name="connsiteX96" fmla="*/ 3906630 w 4829419"/>
                  <a:gd name="connsiteY96" fmla="*/ 1593908 h 4739779"/>
                  <a:gd name="connsiteX97" fmla="*/ 3898241 w 4829419"/>
                  <a:gd name="connsiteY97" fmla="*/ 1619075 h 4739779"/>
                  <a:gd name="connsiteX98" fmla="*/ 3889852 w 4829419"/>
                  <a:gd name="connsiteY98" fmla="*/ 1669409 h 4739779"/>
                  <a:gd name="connsiteX99" fmla="*/ 3881463 w 4829419"/>
                  <a:gd name="connsiteY99" fmla="*/ 1694576 h 4739779"/>
                  <a:gd name="connsiteX100" fmla="*/ 3831129 w 4829419"/>
                  <a:gd name="connsiteY100" fmla="*/ 1711354 h 4739779"/>
                  <a:gd name="connsiteX101" fmla="*/ 3805962 w 4829419"/>
                  <a:gd name="connsiteY101" fmla="*/ 1719743 h 4739779"/>
                  <a:gd name="connsiteX102" fmla="*/ 3789184 w 4829419"/>
                  <a:gd name="connsiteY102" fmla="*/ 1744910 h 4739779"/>
                  <a:gd name="connsiteX103" fmla="*/ 3797573 w 4829419"/>
                  <a:gd name="connsiteY103" fmla="*/ 1770077 h 4739779"/>
                  <a:gd name="connsiteX104" fmla="*/ 3831129 w 4829419"/>
                  <a:gd name="connsiteY104" fmla="*/ 1820411 h 4739779"/>
                  <a:gd name="connsiteX105" fmla="*/ 3839518 w 4829419"/>
                  <a:gd name="connsiteY105" fmla="*/ 1845578 h 4739779"/>
                  <a:gd name="connsiteX106" fmla="*/ 3864685 w 4829419"/>
                  <a:gd name="connsiteY106" fmla="*/ 1853967 h 4739779"/>
                  <a:gd name="connsiteX107" fmla="*/ 3881463 w 4829419"/>
                  <a:gd name="connsiteY107" fmla="*/ 1879134 h 4739779"/>
                  <a:gd name="connsiteX108" fmla="*/ 3889852 w 4829419"/>
                  <a:gd name="connsiteY108" fmla="*/ 1921079 h 4739779"/>
                  <a:gd name="connsiteX109" fmla="*/ 3940186 w 4829419"/>
                  <a:gd name="connsiteY109" fmla="*/ 1937857 h 4739779"/>
                  <a:gd name="connsiteX110" fmla="*/ 3990520 w 4829419"/>
                  <a:gd name="connsiteY110" fmla="*/ 1963024 h 4739779"/>
                  <a:gd name="connsiteX111" fmla="*/ 4007298 w 4829419"/>
                  <a:gd name="connsiteY111" fmla="*/ 2004968 h 4739779"/>
                  <a:gd name="connsiteX112" fmla="*/ 4057632 w 4829419"/>
                  <a:gd name="connsiteY112" fmla="*/ 2030135 h 4739779"/>
                  <a:gd name="connsiteX113" fmla="*/ 4074410 w 4829419"/>
                  <a:gd name="connsiteY113" fmla="*/ 2080469 h 4739779"/>
                  <a:gd name="connsiteX114" fmla="*/ 4091188 w 4829419"/>
                  <a:gd name="connsiteY114" fmla="*/ 2147581 h 4739779"/>
                  <a:gd name="connsiteX115" fmla="*/ 4099577 w 4829419"/>
                  <a:gd name="connsiteY115" fmla="*/ 2172748 h 4739779"/>
                  <a:gd name="connsiteX116" fmla="*/ 4124743 w 4829419"/>
                  <a:gd name="connsiteY116" fmla="*/ 2265027 h 4739779"/>
                  <a:gd name="connsiteX117" fmla="*/ 4149910 w 4829419"/>
                  <a:gd name="connsiteY117" fmla="*/ 2281805 h 4739779"/>
                  <a:gd name="connsiteX118" fmla="*/ 4183466 w 4829419"/>
                  <a:gd name="connsiteY118" fmla="*/ 2273416 h 4739779"/>
                  <a:gd name="connsiteX119" fmla="*/ 4208633 w 4829419"/>
                  <a:gd name="connsiteY119" fmla="*/ 2265027 h 4739779"/>
                  <a:gd name="connsiteX120" fmla="*/ 4242189 w 4829419"/>
                  <a:gd name="connsiteY120" fmla="*/ 2273416 h 4739779"/>
                  <a:gd name="connsiteX121" fmla="*/ 4292523 w 4829419"/>
                  <a:gd name="connsiteY121" fmla="*/ 2290194 h 4739779"/>
                  <a:gd name="connsiteX122" fmla="*/ 4359635 w 4829419"/>
                  <a:gd name="connsiteY122" fmla="*/ 2281805 h 4739779"/>
                  <a:gd name="connsiteX123" fmla="*/ 4401580 w 4829419"/>
                  <a:gd name="connsiteY123" fmla="*/ 2239860 h 4739779"/>
                  <a:gd name="connsiteX124" fmla="*/ 4426747 w 4829419"/>
                  <a:gd name="connsiteY124" fmla="*/ 2231471 h 4739779"/>
                  <a:gd name="connsiteX125" fmla="*/ 4451914 w 4829419"/>
                  <a:gd name="connsiteY125" fmla="*/ 2214693 h 4739779"/>
                  <a:gd name="connsiteX126" fmla="*/ 4468692 w 4829419"/>
                  <a:gd name="connsiteY126" fmla="*/ 2164359 h 4739779"/>
                  <a:gd name="connsiteX127" fmla="*/ 4477081 w 4829419"/>
                  <a:gd name="connsiteY127" fmla="*/ 2139192 h 4739779"/>
                  <a:gd name="connsiteX128" fmla="*/ 4502248 w 4829419"/>
                  <a:gd name="connsiteY128" fmla="*/ 2130803 h 4739779"/>
                  <a:gd name="connsiteX129" fmla="*/ 4678417 w 4829419"/>
                  <a:gd name="connsiteY129" fmla="*/ 2147581 h 4739779"/>
                  <a:gd name="connsiteX130" fmla="*/ 4762307 w 4829419"/>
                  <a:gd name="connsiteY130" fmla="*/ 2155970 h 4739779"/>
                  <a:gd name="connsiteX131" fmla="*/ 4795863 w 4829419"/>
                  <a:gd name="connsiteY131" fmla="*/ 2189526 h 4739779"/>
                  <a:gd name="connsiteX132" fmla="*/ 4821030 w 4829419"/>
                  <a:gd name="connsiteY132" fmla="*/ 2197915 h 4739779"/>
                  <a:gd name="connsiteX133" fmla="*/ 4829419 w 4829419"/>
                  <a:gd name="connsiteY133" fmla="*/ 2223082 h 4739779"/>
                  <a:gd name="connsiteX134" fmla="*/ 4812641 w 4829419"/>
                  <a:gd name="connsiteY134" fmla="*/ 2290194 h 4739779"/>
                  <a:gd name="connsiteX135" fmla="*/ 4779085 w 4829419"/>
                  <a:gd name="connsiteY135" fmla="*/ 2340528 h 4739779"/>
                  <a:gd name="connsiteX136" fmla="*/ 4737140 w 4829419"/>
                  <a:gd name="connsiteY136" fmla="*/ 2407640 h 4739779"/>
                  <a:gd name="connsiteX137" fmla="*/ 4703584 w 4829419"/>
                  <a:gd name="connsiteY137" fmla="*/ 2449585 h 4739779"/>
                  <a:gd name="connsiteX138" fmla="*/ 4661639 w 4829419"/>
                  <a:gd name="connsiteY138" fmla="*/ 2491530 h 4739779"/>
                  <a:gd name="connsiteX139" fmla="*/ 4628083 w 4829419"/>
                  <a:gd name="connsiteY139" fmla="*/ 2533475 h 4739779"/>
                  <a:gd name="connsiteX140" fmla="*/ 4619694 w 4829419"/>
                  <a:gd name="connsiteY140" fmla="*/ 2558642 h 4739779"/>
                  <a:gd name="connsiteX141" fmla="*/ 4602916 w 4829419"/>
                  <a:gd name="connsiteY141" fmla="*/ 2583809 h 4739779"/>
                  <a:gd name="connsiteX142" fmla="*/ 4594527 w 4829419"/>
                  <a:gd name="connsiteY142" fmla="*/ 2608976 h 4739779"/>
                  <a:gd name="connsiteX143" fmla="*/ 4569360 w 4829419"/>
                  <a:gd name="connsiteY143" fmla="*/ 2625754 h 4739779"/>
                  <a:gd name="connsiteX144" fmla="*/ 4552582 w 4829419"/>
                  <a:gd name="connsiteY144" fmla="*/ 2676088 h 4739779"/>
                  <a:gd name="connsiteX145" fmla="*/ 4535804 w 4829419"/>
                  <a:gd name="connsiteY145" fmla="*/ 2701255 h 4739779"/>
                  <a:gd name="connsiteX146" fmla="*/ 4527415 w 4829419"/>
                  <a:gd name="connsiteY146" fmla="*/ 2726422 h 4739779"/>
                  <a:gd name="connsiteX147" fmla="*/ 4510637 w 4829419"/>
                  <a:gd name="connsiteY147" fmla="*/ 2751589 h 4739779"/>
                  <a:gd name="connsiteX148" fmla="*/ 4493859 w 4829419"/>
                  <a:gd name="connsiteY148" fmla="*/ 2801923 h 4739779"/>
                  <a:gd name="connsiteX149" fmla="*/ 4460303 w 4829419"/>
                  <a:gd name="connsiteY149" fmla="*/ 2852257 h 4739779"/>
                  <a:gd name="connsiteX150" fmla="*/ 4443525 w 4829419"/>
                  <a:gd name="connsiteY150" fmla="*/ 2877424 h 4739779"/>
                  <a:gd name="connsiteX151" fmla="*/ 4409969 w 4829419"/>
                  <a:gd name="connsiteY151" fmla="*/ 2927757 h 4739779"/>
                  <a:gd name="connsiteX152" fmla="*/ 4393191 w 4829419"/>
                  <a:gd name="connsiteY152" fmla="*/ 2952924 h 4739779"/>
                  <a:gd name="connsiteX153" fmla="*/ 4384802 w 4829419"/>
                  <a:gd name="connsiteY153" fmla="*/ 2978091 h 4739779"/>
                  <a:gd name="connsiteX154" fmla="*/ 4359635 w 4829419"/>
                  <a:gd name="connsiteY154" fmla="*/ 2994869 h 4739779"/>
                  <a:gd name="connsiteX155" fmla="*/ 4342857 w 4829419"/>
                  <a:gd name="connsiteY155" fmla="*/ 3020036 h 4739779"/>
                  <a:gd name="connsiteX156" fmla="*/ 4317690 w 4829419"/>
                  <a:gd name="connsiteY156" fmla="*/ 3028425 h 4739779"/>
                  <a:gd name="connsiteX157" fmla="*/ 4267356 w 4829419"/>
                  <a:gd name="connsiteY157" fmla="*/ 3061981 h 4739779"/>
                  <a:gd name="connsiteX158" fmla="*/ 4242189 w 4829419"/>
                  <a:gd name="connsiteY158" fmla="*/ 3078759 h 4739779"/>
                  <a:gd name="connsiteX159" fmla="*/ 4233800 w 4829419"/>
                  <a:gd name="connsiteY159" fmla="*/ 3103926 h 4739779"/>
                  <a:gd name="connsiteX160" fmla="*/ 4208633 w 4829419"/>
                  <a:gd name="connsiteY160" fmla="*/ 3154260 h 4739779"/>
                  <a:gd name="connsiteX161" fmla="*/ 4191855 w 4829419"/>
                  <a:gd name="connsiteY161" fmla="*/ 3263317 h 4739779"/>
                  <a:gd name="connsiteX162" fmla="*/ 4175077 w 4829419"/>
                  <a:gd name="connsiteY162" fmla="*/ 3288484 h 4739779"/>
                  <a:gd name="connsiteX163" fmla="*/ 4149910 w 4829419"/>
                  <a:gd name="connsiteY163" fmla="*/ 3296873 h 4739779"/>
                  <a:gd name="connsiteX164" fmla="*/ 4099577 w 4829419"/>
                  <a:gd name="connsiteY164" fmla="*/ 3330429 h 4739779"/>
                  <a:gd name="connsiteX165" fmla="*/ 4074410 w 4829419"/>
                  <a:gd name="connsiteY165" fmla="*/ 3431097 h 4739779"/>
                  <a:gd name="connsiteX166" fmla="*/ 4091188 w 4829419"/>
                  <a:gd name="connsiteY166" fmla="*/ 3456264 h 4739779"/>
                  <a:gd name="connsiteX167" fmla="*/ 4107966 w 4829419"/>
                  <a:gd name="connsiteY167" fmla="*/ 3506598 h 4739779"/>
                  <a:gd name="connsiteX168" fmla="*/ 4116354 w 4829419"/>
                  <a:gd name="connsiteY168" fmla="*/ 3531765 h 4739779"/>
                  <a:gd name="connsiteX169" fmla="*/ 4166688 w 4829419"/>
                  <a:gd name="connsiteY169" fmla="*/ 3548543 h 4739779"/>
                  <a:gd name="connsiteX170" fmla="*/ 4175077 w 4829419"/>
                  <a:gd name="connsiteY170" fmla="*/ 3582099 h 4739779"/>
                  <a:gd name="connsiteX171" fmla="*/ 4208633 w 4829419"/>
                  <a:gd name="connsiteY171" fmla="*/ 3590488 h 4739779"/>
                  <a:gd name="connsiteX172" fmla="*/ 4233800 w 4829419"/>
                  <a:gd name="connsiteY172" fmla="*/ 3598877 h 4739779"/>
                  <a:gd name="connsiteX173" fmla="*/ 4267356 w 4829419"/>
                  <a:gd name="connsiteY173" fmla="*/ 3649211 h 4739779"/>
                  <a:gd name="connsiteX174" fmla="*/ 4275745 w 4829419"/>
                  <a:gd name="connsiteY174" fmla="*/ 3699545 h 4739779"/>
                  <a:gd name="connsiteX175" fmla="*/ 4326079 w 4829419"/>
                  <a:gd name="connsiteY175" fmla="*/ 3716323 h 4739779"/>
                  <a:gd name="connsiteX176" fmla="*/ 4351246 w 4829419"/>
                  <a:gd name="connsiteY176" fmla="*/ 3707934 h 4739779"/>
                  <a:gd name="connsiteX177" fmla="*/ 4359635 w 4829419"/>
                  <a:gd name="connsiteY177" fmla="*/ 3758268 h 4739779"/>
                  <a:gd name="connsiteX178" fmla="*/ 4393191 w 4829419"/>
                  <a:gd name="connsiteY178" fmla="*/ 3791824 h 4739779"/>
                  <a:gd name="connsiteX179" fmla="*/ 4426747 w 4829419"/>
                  <a:gd name="connsiteY179" fmla="*/ 3825379 h 4739779"/>
                  <a:gd name="connsiteX180" fmla="*/ 4451914 w 4829419"/>
                  <a:gd name="connsiteY180" fmla="*/ 3842157 h 4739779"/>
                  <a:gd name="connsiteX181" fmla="*/ 4502248 w 4829419"/>
                  <a:gd name="connsiteY181" fmla="*/ 3825379 h 4739779"/>
                  <a:gd name="connsiteX182" fmla="*/ 4519026 w 4829419"/>
                  <a:gd name="connsiteY182" fmla="*/ 3959603 h 4739779"/>
                  <a:gd name="connsiteX183" fmla="*/ 4535804 w 4829419"/>
                  <a:gd name="connsiteY183" fmla="*/ 3984770 h 4739779"/>
                  <a:gd name="connsiteX184" fmla="*/ 4544193 w 4829419"/>
                  <a:gd name="connsiteY184" fmla="*/ 4018326 h 4739779"/>
                  <a:gd name="connsiteX185" fmla="*/ 4594527 w 4829419"/>
                  <a:gd name="connsiteY185" fmla="*/ 4018326 h 4739779"/>
                  <a:gd name="connsiteX186" fmla="*/ 4628083 w 4829419"/>
                  <a:gd name="connsiteY186" fmla="*/ 4068660 h 4739779"/>
                  <a:gd name="connsiteX187" fmla="*/ 4619694 w 4829419"/>
                  <a:gd name="connsiteY187" fmla="*/ 4169328 h 4739779"/>
                  <a:gd name="connsiteX188" fmla="*/ 4586138 w 4829419"/>
                  <a:gd name="connsiteY188" fmla="*/ 4219662 h 4739779"/>
                  <a:gd name="connsiteX189" fmla="*/ 4577749 w 4829419"/>
                  <a:gd name="connsiteY189" fmla="*/ 4244829 h 4739779"/>
                  <a:gd name="connsiteX190" fmla="*/ 4569360 w 4829419"/>
                  <a:gd name="connsiteY190" fmla="*/ 4286774 h 4739779"/>
                  <a:gd name="connsiteX191" fmla="*/ 4560971 w 4829419"/>
                  <a:gd name="connsiteY191" fmla="*/ 4320330 h 4739779"/>
                  <a:gd name="connsiteX192" fmla="*/ 4569360 w 4829419"/>
                  <a:gd name="connsiteY192" fmla="*/ 4412609 h 4739779"/>
                  <a:gd name="connsiteX193" fmla="*/ 4577749 w 4829419"/>
                  <a:gd name="connsiteY193" fmla="*/ 4437776 h 4739779"/>
                  <a:gd name="connsiteX194" fmla="*/ 4602916 w 4829419"/>
                  <a:gd name="connsiteY194" fmla="*/ 4446165 h 4739779"/>
                  <a:gd name="connsiteX195" fmla="*/ 4552582 w 4829419"/>
                  <a:gd name="connsiteY195" fmla="*/ 4479721 h 4739779"/>
                  <a:gd name="connsiteX196" fmla="*/ 4519026 w 4829419"/>
                  <a:gd name="connsiteY196" fmla="*/ 4521666 h 4739779"/>
                  <a:gd name="connsiteX197" fmla="*/ 4493859 w 4829419"/>
                  <a:gd name="connsiteY197" fmla="*/ 4572000 h 4739779"/>
                  <a:gd name="connsiteX198" fmla="*/ 223863 w 4829419"/>
                  <a:gd name="connsiteY198" fmla="*/ 4706224 h 4739779"/>
                  <a:gd name="connsiteX0" fmla="*/ 232252 w 4829419"/>
                  <a:gd name="connsiteY0" fmla="*/ 4739779 h 4739779"/>
                  <a:gd name="connsiteX1" fmla="*/ 458755 w 4829419"/>
                  <a:gd name="connsiteY1" fmla="*/ 3816991 h 4739779"/>
                  <a:gd name="connsiteX2" fmla="*/ 332921 w 4829419"/>
                  <a:gd name="connsiteY2" fmla="*/ 3481431 h 4739779"/>
                  <a:gd name="connsiteX3" fmla="*/ 181918 w 4829419"/>
                  <a:gd name="connsiteY3" fmla="*/ 3254928 h 4739779"/>
                  <a:gd name="connsiteX4" fmla="*/ 5749 w 4829419"/>
                  <a:gd name="connsiteY4" fmla="*/ 3137482 h 4739779"/>
                  <a:gd name="connsiteX5" fmla="*/ 148362 w 4829419"/>
                  <a:gd name="connsiteY5" fmla="*/ 2617365 h 4739779"/>
                  <a:gd name="connsiteX6" fmla="*/ 1096318 w 4829419"/>
                  <a:gd name="connsiteY6" fmla="*/ 906011 h 4739779"/>
                  <a:gd name="connsiteX7" fmla="*/ 1314432 w 4829419"/>
                  <a:gd name="connsiteY7" fmla="*/ 612396 h 4739779"/>
                  <a:gd name="connsiteX8" fmla="*/ 1322821 w 4829419"/>
                  <a:gd name="connsiteY8" fmla="*/ 503339 h 4739779"/>
                  <a:gd name="connsiteX9" fmla="*/ 1347988 w 4829419"/>
                  <a:gd name="connsiteY9" fmla="*/ 486561 h 4739779"/>
                  <a:gd name="connsiteX10" fmla="*/ 1389932 w 4829419"/>
                  <a:gd name="connsiteY10" fmla="*/ 453005 h 4739779"/>
                  <a:gd name="connsiteX11" fmla="*/ 1406710 w 4829419"/>
                  <a:gd name="connsiteY11" fmla="*/ 385893 h 4739779"/>
                  <a:gd name="connsiteX12" fmla="*/ 1440266 w 4829419"/>
                  <a:gd name="connsiteY12" fmla="*/ 335559 h 4739779"/>
                  <a:gd name="connsiteX13" fmla="*/ 1448655 w 4829419"/>
                  <a:gd name="connsiteY13" fmla="*/ 310392 h 4739779"/>
                  <a:gd name="connsiteX14" fmla="*/ 1498989 w 4829419"/>
                  <a:gd name="connsiteY14" fmla="*/ 285225 h 4739779"/>
                  <a:gd name="connsiteX15" fmla="*/ 1524156 w 4829419"/>
                  <a:gd name="connsiteY15" fmla="*/ 293614 h 4739779"/>
                  <a:gd name="connsiteX16" fmla="*/ 1591268 w 4829419"/>
                  <a:gd name="connsiteY16" fmla="*/ 276836 h 4739779"/>
                  <a:gd name="connsiteX17" fmla="*/ 1616435 w 4829419"/>
                  <a:gd name="connsiteY17" fmla="*/ 243280 h 4739779"/>
                  <a:gd name="connsiteX18" fmla="*/ 1641602 w 4829419"/>
                  <a:gd name="connsiteY18" fmla="*/ 234891 h 4739779"/>
                  <a:gd name="connsiteX19" fmla="*/ 1658380 w 4829419"/>
                  <a:gd name="connsiteY19" fmla="*/ 209724 h 4739779"/>
                  <a:gd name="connsiteX20" fmla="*/ 1683547 w 4829419"/>
                  <a:gd name="connsiteY20" fmla="*/ 192946 h 4739779"/>
                  <a:gd name="connsiteX21" fmla="*/ 1700325 w 4829419"/>
                  <a:gd name="connsiteY21" fmla="*/ 167779 h 4739779"/>
                  <a:gd name="connsiteX22" fmla="*/ 1717103 w 4829419"/>
                  <a:gd name="connsiteY22" fmla="*/ 117446 h 4739779"/>
                  <a:gd name="connsiteX23" fmla="*/ 1759048 w 4829419"/>
                  <a:gd name="connsiteY23" fmla="*/ 41945 h 4739779"/>
                  <a:gd name="connsiteX24" fmla="*/ 1817771 w 4829419"/>
                  <a:gd name="connsiteY24" fmla="*/ 16778 h 4739779"/>
                  <a:gd name="connsiteX25" fmla="*/ 1842938 w 4829419"/>
                  <a:gd name="connsiteY25" fmla="*/ 8389 h 4739779"/>
                  <a:gd name="connsiteX26" fmla="*/ 1859716 w 4829419"/>
                  <a:gd name="connsiteY26" fmla="*/ 33556 h 4739779"/>
                  <a:gd name="connsiteX27" fmla="*/ 1935217 w 4829419"/>
                  <a:gd name="connsiteY27" fmla="*/ 0 h 4739779"/>
                  <a:gd name="connsiteX28" fmla="*/ 1960384 w 4829419"/>
                  <a:gd name="connsiteY28" fmla="*/ 50334 h 4739779"/>
                  <a:gd name="connsiteX29" fmla="*/ 1993940 w 4829419"/>
                  <a:gd name="connsiteY29" fmla="*/ 125835 h 4739779"/>
                  <a:gd name="connsiteX30" fmla="*/ 2019107 w 4829419"/>
                  <a:gd name="connsiteY30" fmla="*/ 201335 h 4739779"/>
                  <a:gd name="connsiteX31" fmla="*/ 2153331 w 4829419"/>
                  <a:gd name="connsiteY31" fmla="*/ 192946 h 4739779"/>
                  <a:gd name="connsiteX32" fmla="*/ 2228832 w 4829419"/>
                  <a:gd name="connsiteY32" fmla="*/ 192946 h 4739779"/>
                  <a:gd name="connsiteX33" fmla="*/ 2262388 w 4829419"/>
                  <a:gd name="connsiteY33" fmla="*/ 293614 h 4739779"/>
                  <a:gd name="connsiteX34" fmla="*/ 2337888 w 4829419"/>
                  <a:gd name="connsiteY34" fmla="*/ 327170 h 4739779"/>
                  <a:gd name="connsiteX35" fmla="*/ 2371444 w 4829419"/>
                  <a:gd name="connsiteY35" fmla="*/ 352337 h 4739779"/>
                  <a:gd name="connsiteX36" fmla="*/ 2405000 w 4829419"/>
                  <a:gd name="connsiteY36" fmla="*/ 369115 h 4739779"/>
                  <a:gd name="connsiteX37" fmla="*/ 2413389 w 4829419"/>
                  <a:gd name="connsiteY37" fmla="*/ 377504 h 4739779"/>
                  <a:gd name="connsiteX38" fmla="*/ 2472112 w 4829419"/>
                  <a:gd name="connsiteY38" fmla="*/ 427838 h 4739779"/>
                  <a:gd name="connsiteX39" fmla="*/ 2480501 w 4829419"/>
                  <a:gd name="connsiteY39" fmla="*/ 453005 h 4739779"/>
                  <a:gd name="connsiteX40" fmla="*/ 2455334 w 4829419"/>
                  <a:gd name="connsiteY40" fmla="*/ 461394 h 4739779"/>
                  <a:gd name="connsiteX41" fmla="*/ 2472112 w 4829419"/>
                  <a:gd name="connsiteY41" fmla="*/ 486561 h 4739779"/>
                  <a:gd name="connsiteX42" fmla="*/ 2472112 w 4829419"/>
                  <a:gd name="connsiteY42" fmla="*/ 595618 h 4739779"/>
                  <a:gd name="connsiteX43" fmla="*/ 2455334 w 4829419"/>
                  <a:gd name="connsiteY43" fmla="*/ 620785 h 4739779"/>
                  <a:gd name="connsiteX44" fmla="*/ 2430167 w 4829419"/>
                  <a:gd name="connsiteY44" fmla="*/ 629174 h 4739779"/>
                  <a:gd name="connsiteX45" fmla="*/ 2413389 w 4829419"/>
                  <a:gd name="connsiteY45" fmla="*/ 679508 h 4739779"/>
                  <a:gd name="connsiteX46" fmla="*/ 2463723 w 4829419"/>
                  <a:gd name="connsiteY46" fmla="*/ 704675 h 4739779"/>
                  <a:gd name="connsiteX47" fmla="*/ 2488890 w 4829419"/>
                  <a:gd name="connsiteY47" fmla="*/ 721453 h 4739779"/>
                  <a:gd name="connsiteX48" fmla="*/ 2530835 w 4829419"/>
                  <a:gd name="connsiteY48" fmla="*/ 780176 h 4739779"/>
                  <a:gd name="connsiteX49" fmla="*/ 2581169 w 4829419"/>
                  <a:gd name="connsiteY49" fmla="*/ 813732 h 4739779"/>
                  <a:gd name="connsiteX50" fmla="*/ 2597947 w 4829419"/>
                  <a:gd name="connsiteY50" fmla="*/ 838899 h 4739779"/>
                  <a:gd name="connsiteX51" fmla="*/ 2673448 w 4829419"/>
                  <a:gd name="connsiteY51" fmla="*/ 855677 h 4739779"/>
                  <a:gd name="connsiteX52" fmla="*/ 2723782 w 4829419"/>
                  <a:gd name="connsiteY52" fmla="*/ 872455 h 4739779"/>
                  <a:gd name="connsiteX53" fmla="*/ 2790894 w 4829419"/>
                  <a:gd name="connsiteY53" fmla="*/ 889233 h 4739779"/>
                  <a:gd name="connsiteX54" fmla="*/ 2849617 w 4829419"/>
                  <a:gd name="connsiteY54" fmla="*/ 830510 h 4739779"/>
                  <a:gd name="connsiteX55" fmla="*/ 2832839 w 4829419"/>
                  <a:gd name="connsiteY55" fmla="*/ 780176 h 4739779"/>
                  <a:gd name="connsiteX56" fmla="*/ 2841228 w 4829419"/>
                  <a:gd name="connsiteY56" fmla="*/ 755009 h 4739779"/>
                  <a:gd name="connsiteX57" fmla="*/ 2866395 w 4829419"/>
                  <a:gd name="connsiteY57" fmla="*/ 746620 h 4739779"/>
                  <a:gd name="connsiteX58" fmla="*/ 2967063 w 4829419"/>
                  <a:gd name="connsiteY58" fmla="*/ 738231 h 4739779"/>
                  <a:gd name="connsiteX59" fmla="*/ 3017397 w 4829419"/>
                  <a:gd name="connsiteY59" fmla="*/ 713064 h 4739779"/>
                  <a:gd name="connsiteX60" fmla="*/ 3025786 w 4829419"/>
                  <a:gd name="connsiteY60" fmla="*/ 687897 h 4739779"/>
                  <a:gd name="connsiteX61" fmla="*/ 3109676 w 4829419"/>
                  <a:gd name="connsiteY61" fmla="*/ 662730 h 4739779"/>
                  <a:gd name="connsiteX62" fmla="*/ 3168399 w 4829419"/>
                  <a:gd name="connsiteY62" fmla="*/ 671119 h 4739779"/>
                  <a:gd name="connsiteX63" fmla="*/ 3210343 w 4829419"/>
                  <a:gd name="connsiteY63" fmla="*/ 713064 h 4739779"/>
                  <a:gd name="connsiteX64" fmla="*/ 3235510 w 4829419"/>
                  <a:gd name="connsiteY64" fmla="*/ 729842 h 4739779"/>
                  <a:gd name="connsiteX65" fmla="*/ 3243899 w 4829419"/>
                  <a:gd name="connsiteY65" fmla="*/ 755009 h 4739779"/>
                  <a:gd name="connsiteX66" fmla="*/ 3269066 w 4829419"/>
                  <a:gd name="connsiteY66" fmla="*/ 780176 h 4739779"/>
                  <a:gd name="connsiteX67" fmla="*/ 3285844 w 4829419"/>
                  <a:gd name="connsiteY67" fmla="*/ 805343 h 4739779"/>
                  <a:gd name="connsiteX68" fmla="*/ 3277455 w 4829419"/>
                  <a:gd name="connsiteY68" fmla="*/ 889233 h 4739779"/>
                  <a:gd name="connsiteX69" fmla="*/ 3285844 w 4829419"/>
                  <a:gd name="connsiteY69" fmla="*/ 914400 h 4739779"/>
                  <a:gd name="connsiteX70" fmla="*/ 3311011 w 4829419"/>
                  <a:gd name="connsiteY70" fmla="*/ 922789 h 4739779"/>
                  <a:gd name="connsiteX71" fmla="*/ 3336178 w 4829419"/>
                  <a:gd name="connsiteY71" fmla="*/ 973123 h 4739779"/>
                  <a:gd name="connsiteX72" fmla="*/ 3344567 w 4829419"/>
                  <a:gd name="connsiteY72" fmla="*/ 998290 h 4739779"/>
                  <a:gd name="connsiteX73" fmla="*/ 3369734 w 4829419"/>
                  <a:gd name="connsiteY73" fmla="*/ 1048624 h 4739779"/>
                  <a:gd name="connsiteX74" fmla="*/ 3361345 w 4829419"/>
                  <a:gd name="connsiteY74" fmla="*/ 1073791 h 4739779"/>
                  <a:gd name="connsiteX75" fmla="*/ 3394901 w 4829419"/>
                  <a:gd name="connsiteY75" fmla="*/ 1115735 h 4739779"/>
                  <a:gd name="connsiteX76" fmla="*/ 3445235 w 4829419"/>
                  <a:gd name="connsiteY76" fmla="*/ 1132513 h 4739779"/>
                  <a:gd name="connsiteX77" fmla="*/ 3453624 w 4829419"/>
                  <a:gd name="connsiteY77" fmla="*/ 1157680 h 4739779"/>
                  <a:gd name="connsiteX78" fmla="*/ 3503958 w 4829419"/>
                  <a:gd name="connsiteY78" fmla="*/ 1182847 h 4739779"/>
                  <a:gd name="connsiteX79" fmla="*/ 3520736 w 4829419"/>
                  <a:gd name="connsiteY79" fmla="*/ 1208014 h 4739779"/>
                  <a:gd name="connsiteX80" fmla="*/ 3512347 w 4829419"/>
                  <a:gd name="connsiteY80" fmla="*/ 1275126 h 4739779"/>
                  <a:gd name="connsiteX81" fmla="*/ 3495569 w 4829419"/>
                  <a:gd name="connsiteY81" fmla="*/ 1300293 h 4739779"/>
                  <a:gd name="connsiteX82" fmla="*/ 3487180 w 4829419"/>
                  <a:gd name="connsiteY82" fmla="*/ 1325460 h 4739779"/>
                  <a:gd name="connsiteX83" fmla="*/ 3545903 w 4829419"/>
                  <a:gd name="connsiteY83" fmla="*/ 1350627 h 4739779"/>
                  <a:gd name="connsiteX84" fmla="*/ 3629793 w 4829419"/>
                  <a:gd name="connsiteY84" fmla="*/ 1367405 h 4739779"/>
                  <a:gd name="connsiteX85" fmla="*/ 3713683 w 4829419"/>
                  <a:gd name="connsiteY85" fmla="*/ 1367405 h 4739779"/>
                  <a:gd name="connsiteX86" fmla="*/ 3730461 w 4829419"/>
                  <a:gd name="connsiteY86" fmla="*/ 1342238 h 4739779"/>
                  <a:gd name="connsiteX87" fmla="*/ 3780795 w 4829419"/>
                  <a:gd name="connsiteY87" fmla="*/ 1317071 h 4739779"/>
                  <a:gd name="connsiteX88" fmla="*/ 3831129 w 4829419"/>
                  <a:gd name="connsiteY88" fmla="*/ 1291904 h 4739779"/>
                  <a:gd name="connsiteX89" fmla="*/ 3915019 w 4829419"/>
                  <a:gd name="connsiteY89" fmla="*/ 1266737 h 4739779"/>
                  <a:gd name="connsiteX90" fmla="*/ 3940186 w 4829419"/>
                  <a:gd name="connsiteY90" fmla="*/ 1258348 h 4739779"/>
                  <a:gd name="connsiteX91" fmla="*/ 3965353 w 4829419"/>
                  <a:gd name="connsiteY91" fmla="*/ 1249959 h 4739779"/>
                  <a:gd name="connsiteX92" fmla="*/ 3973742 w 4829419"/>
                  <a:gd name="connsiteY92" fmla="*/ 1350627 h 4739779"/>
                  <a:gd name="connsiteX93" fmla="*/ 3948575 w 4829419"/>
                  <a:gd name="connsiteY93" fmla="*/ 1367405 h 4739779"/>
                  <a:gd name="connsiteX94" fmla="*/ 3948575 w 4829419"/>
                  <a:gd name="connsiteY94" fmla="*/ 1459684 h 4739779"/>
                  <a:gd name="connsiteX95" fmla="*/ 3923408 w 4829419"/>
                  <a:gd name="connsiteY95" fmla="*/ 1476462 h 4739779"/>
                  <a:gd name="connsiteX96" fmla="*/ 3931797 w 4829419"/>
                  <a:gd name="connsiteY96" fmla="*/ 1501629 h 4739779"/>
                  <a:gd name="connsiteX97" fmla="*/ 3906630 w 4829419"/>
                  <a:gd name="connsiteY97" fmla="*/ 1593908 h 4739779"/>
                  <a:gd name="connsiteX98" fmla="*/ 3898241 w 4829419"/>
                  <a:gd name="connsiteY98" fmla="*/ 1619075 h 4739779"/>
                  <a:gd name="connsiteX99" fmla="*/ 3889852 w 4829419"/>
                  <a:gd name="connsiteY99" fmla="*/ 1669409 h 4739779"/>
                  <a:gd name="connsiteX100" fmla="*/ 3881463 w 4829419"/>
                  <a:gd name="connsiteY100" fmla="*/ 1694576 h 4739779"/>
                  <a:gd name="connsiteX101" fmla="*/ 3831129 w 4829419"/>
                  <a:gd name="connsiteY101" fmla="*/ 1711354 h 4739779"/>
                  <a:gd name="connsiteX102" fmla="*/ 3805962 w 4829419"/>
                  <a:gd name="connsiteY102" fmla="*/ 1719743 h 4739779"/>
                  <a:gd name="connsiteX103" fmla="*/ 3789184 w 4829419"/>
                  <a:gd name="connsiteY103" fmla="*/ 1744910 h 4739779"/>
                  <a:gd name="connsiteX104" fmla="*/ 3797573 w 4829419"/>
                  <a:gd name="connsiteY104" fmla="*/ 1770077 h 4739779"/>
                  <a:gd name="connsiteX105" fmla="*/ 3831129 w 4829419"/>
                  <a:gd name="connsiteY105" fmla="*/ 1820411 h 4739779"/>
                  <a:gd name="connsiteX106" fmla="*/ 3839518 w 4829419"/>
                  <a:gd name="connsiteY106" fmla="*/ 1845578 h 4739779"/>
                  <a:gd name="connsiteX107" fmla="*/ 3864685 w 4829419"/>
                  <a:gd name="connsiteY107" fmla="*/ 1853967 h 4739779"/>
                  <a:gd name="connsiteX108" fmla="*/ 3881463 w 4829419"/>
                  <a:gd name="connsiteY108" fmla="*/ 1879134 h 4739779"/>
                  <a:gd name="connsiteX109" fmla="*/ 3889852 w 4829419"/>
                  <a:gd name="connsiteY109" fmla="*/ 1921079 h 4739779"/>
                  <a:gd name="connsiteX110" fmla="*/ 3940186 w 4829419"/>
                  <a:gd name="connsiteY110" fmla="*/ 1937857 h 4739779"/>
                  <a:gd name="connsiteX111" fmla="*/ 3990520 w 4829419"/>
                  <a:gd name="connsiteY111" fmla="*/ 1963024 h 4739779"/>
                  <a:gd name="connsiteX112" fmla="*/ 4007298 w 4829419"/>
                  <a:gd name="connsiteY112" fmla="*/ 2004968 h 4739779"/>
                  <a:gd name="connsiteX113" fmla="*/ 4057632 w 4829419"/>
                  <a:gd name="connsiteY113" fmla="*/ 2030135 h 4739779"/>
                  <a:gd name="connsiteX114" fmla="*/ 4074410 w 4829419"/>
                  <a:gd name="connsiteY114" fmla="*/ 2080469 h 4739779"/>
                  <a:gd name="connsiteX115" fmla="*/ 4091188 w 4829419"/>
                  <a:gd name="connsiteY115" fmla="*/ 2147581 h 4739779"/>
                  <a:gd name="connsiteX116" fmla="*/ 4099577 w 4829419"/>
                  <a:gd name="connsiteY116" fmla="*/ 2172748 h 4739779"/>
                  <a:gd name="connsiteX117" fmla="*/ 4124743 w 4829419"/>
                  <a:gd name="connsiteY117" fmla="*/ 2265027 h 4739779"/>
                  <a:gd name="connsiteX118" fmla="*/ 4149910 w 4829419"/>
                  <a:gd name="connsiteY118" fmla="*/ 2281805 h 4739779"/>
                  <a:gd name="connsiteX119" fmla="*/ 4183466 w 4829419"/>
                  <a:gd name="connsiteY119" fmla="*/ 2273416 h 4739779"/>
                  <a:gd name="connsiteX120" fmla="*/ 4208633 w 4829419"/>
                  <a:gd name="connsiteY120" fmla="*/ 2265027 h 4739779"/>
                  <a:gd name="connsiteX121" fmla="*/ 4242189 w 4829419"/>
                  <a:gd name="connsiteY121" fmla="*/ 2273416 h 4739779"/>
                  <a:gd name="connsiteX122" fmla="*/ 4292523 w 4829419"/>
                  <a:gd name="connsiteY122" fmla="*/ 2290194 h 4739779"/>
                  <a:gd name="connsiteX123" fmla="*/ 4359635 w 4829419"/>
                  <a:gd name="connsiteY123" fmla="*/ 2281805 h 4739779"/>
                  <a:gd name="connsiteX124" fmla="*/ 4401580 w 4829419"/>
                  <a:gd name="connsiteY124" fmla="*/ 2239860 h 4739779"/>
                  <a:gd name="connsiteX125" fmla="*/ 4426747 w 4829419"/>
                  <a:gd name="connsiteY125" fmla="*/ 2231471 h 4739779"/>
                  <a:gd name="connsiteX126" fmla="*/ 4451914 w 4829419"/>
                  <a:gd name="connsiteY126" fmla="*/ 2214693 h 4739779"/>
                  <a:gd name="connsiteX127" fmla="*/ 4468692 w 4829419"/>
                  <a:gd name="connsiteY127" fmla="*/ 2164359 h 4739779"/>
                  <a:gd name="connsiteX128" fmla="*/ 4477081 w 4829419"/>
                  <a:gd name="connsiteY128" fmla="*/ 2139192 h 4739779"/>
                  <a:gd name="connsiteX129" fmla="*/ 4502248 w 4829419"/>
                  <a:gd name="connsiteY129" fmla="*/ 2130803 h 4739779"/>
                  <a:gd name="connsiteX130" fmla="*/ 4678417 w 4829419"/>
                  <a:gd name="connsiteY130" fmla="*/ 2147581 h 4739779"/>
                  <a:gd name="connsiteX131" fmla="*/ 4762307 w 4829419"/>
                  <a:gd name="connsiteY131" fmla="*/ 2155970 h 4739779"/>
                  <a:gd name="connsiteX132" fmla="*/ 4795863 w 4829419"/>
                  <a:gd name="connsiteY132" fmla="*/ 2189526 h 4739779"/>
                  <a:gd name="connsiteX133" fmla="*/ 4821030 w 4829419"/>
                  <a:gd name="connsiteY133" fmla="*/ 2197915 h 4739779"/>
                  <a:gd name="connsiteX134" fmla="*/ 4829419 w 4829419"/>
                  <a:gd name="connsiteY134" fmla="*/ 2223082 h 4739779"/>
                  <a:gd name="connsiteX135" fmla="*/ 4812641 w 4829419"/>
                  <a:gd name="connsiteY135" fmla="*/ 2290194 h 4739779"/>
                  <a:gd name="connsiteX136" fmla="*/ 4779085 w 4829419"/>
                  <a:gd name="connsiteY136" fmla="*/ 2340528 h 4739779"/>
                  <a:gd name="connsiteX137" fmla="*/ 4737140 w 4829419"/>
                  <a:gd name="connsiteY137" fmla="*/ 2407640 h 4739779"/>
                  <a:gd name="connsiteX138" fmla="*/ 4703584 w 4829419"/>
                  <a:gd name="connsiteY138" fmla="*/ 2449585 h 4739779"/>
                  <a:gd name="connsiteX139" fmla="*/ 4661639 w 4829419"/>
                  <a:gd name="connsiteY139" fmla="*/ 2491530 h 4739779"/>
                  <a:gd name="connsiteX140" fmla="*/ 4628083 w 4829419"/>
                  <a:gd name="connsiteY140" fmla="*/ 2533475 h 4739779"/>
                  <a:gd name="connsiteX141" fmla="*/ 4619694 w 4829419"/>
                  <a:gd name="connsiteY141" fmla="*/ 2558642 h 4739779"/>
                  <a:gd name="connsiteX142" fmla="*/ 4602916 w 4829419"/>
                  <a:gd name="connsiteY142" fmla="*/ 2583809 h 4739779"/>
                  <a:gd name="connsiteX143" fmla="*/ 4594527 w 4829419"/>
                  <a:gd name="connsiteY143" fmla="*/ 2608976 h 4739779"/>
                  <a:gd name="connsiteX144" fmla="*/ 4569360 w 4829419"/>
                  <a:gd name="connsiteY144" fmla="*/ 2625754 h 4739779"/>
                  <a:gd name="connsiteX145" fmla="*/ 4552582 w 4829419"/>
                  <a:gd name="connsiteY145" fmla="*/ 2676088 h 4739779"/>
                  <a:gd name="connsiteX146" fmla="*/ 4535804 w 4829419"/>
                  <a:gd name="connsiteY146" fmla="*/ 2701255 h 4739779"/>
                  <a:gd name="connsiteX147" fmla="*/ 4527415 w 4829419"/>
                  <a:gd name="connsiteY147" fmla="*/ 2726422 h 4739779"/>
                  <a:gd name="connsiteX148" fmla="*/ 4510637 w 4829419"/>
                  <a:gd name="connsiteY148" fmla="*/ 2751589 h 4739779"/>
                  <a:gd name="connsiteX149" fmla="*/ 4493859 w 4829419"/>
                  <a:gd name="connsiteY149" fmla="*/ 2801923 h 4739779"/>
                  <a:gd name="connsiteX150" fmla="*/ 4460303 w 4829419"/>
                  <a:gd name="connsiteY150" fmla="*/ 2852257 h 4739779"/>
                  <a:gd name="connsiteX151" fmla="*/ 4443525 w 4829419"/>
                  <a:gd name="connsiteY151" fmla="*/ 2877424 h 4739779"/>
                  <a:gd name="connsiteX152" fmla="*/ 4409969 w 4829419"/>
                  <a:gd name="connsiteY152" fmla="*/ 2927757 h 4739779"/>
                  <a:gd name="connsiteX153" fmla="*/ 4393191 w 4829419"/>
                  <a:gd name="connsiteY153" fmla="*/ 2952924 h 4739779"/>
                  <a:gd name="connsiteX154" fmla="*/ 4384802 w 4829419"/>
                  <a:gd name="connsiteY154" fmla="*/ 2978091 h 4739779"/>
                  <a:gd name="connsiteX155" fmla="*/ 4359635 w 4829419"/>
                  <a:gd name="connsiteY155" fmla="*/ 2994869 h 4739779"/>
                  <a:gd name="connsiteX156" fmla="*/ 4342857 w 4829419"/>
                  <a:gd name="connsiteY156" fmla="*/ 3020036 h 4739779"/>
                  <a:gd name="connsiteX157" fmla="*/ 4317690 w 4829419"/>
                  <a:gd name="connsiteY157" fmla="*/ 3028425 h 4739779"/>
                  <a:gd name="connsiteX158" fmla="*/ 4267356 w 4829419"/>
                  <a:gd name="connsiteY158" fmla="*/ 3061981 h 4739779"/>
                  <a:gd name="connsiteX159" fmla="*/ 4242189 w 4829419"/>
                  <a:gd name="connsiteY159" fmla="*/ 3078759 h 4739779"/>
                  <a:gd name="connsiteX160" fmla="*/ 4233800 w 4829419"/>
                  <a:gd name="connsiteY160" fmla="*/ 3103926 h 4739779"/>
                  <a:gd name="connsiteX161" fmla="*/ 4208633 w 4829419"/>
                  <a:gd name="connsiteY161" fmla="*/ 3154260 h 4739779"/>
                  <a:gd name="connsiteX162" fmla="*/ 4191855 w 4829419"/>
                  <a:gd name="connsiteY162" fmla="*/ 3263317 h 4739779"/>
                  <a:gd name="connsiteX163" fmla="*/ 4175077 w 4829419"/>
                  <a:gd name="connsiteY163" fmla="*/ 3288484 h 4739779"/>
                  <a:gd name="connsiteX164" fmla="*/ 4149910 w 4829419"/>
                  <a:gd name="connsiteY164" fmla="*/ 3296873 h 4739779"/>
                  <a:gd name="connsiteX165" fmla="*/ 4099577 w 4829419"/>
                  <a:gd name="connsiteY165" fmla="*/ 3330429 h 4739779"/>
                  <a:gd name="connsiteX166" fmla="*/ 4074410 w 4829419"/>
                  <a:gd name="connsiteY166" fmla="*/ 3431097 h 4739779"/>
                  <a:gd name="connsiteX167" fmla="*/ 4091188 w 4829419"/>
                  <a:gd name="connsiteY167" fmla="*/ 3456264 h 4739779"/>
                  <a:gd name="connsiteX168" fmla="*/ 4107966 w 4829419"/>
                  <a:gd name="connsiteY168" fmla="*/ 3506598 h 4739779"/>
                  <a:gd name="connsiteX169" fmla="*/ 4116354 w 4829419"/>
                  <a:gd name="connsiteY169" fmla="*/ 3531765 h 4739779"/>
                  <a:gd name="connsiteX170" fmla="*/ 4166688 w 4829419"/>
                  <a:gd name="connsiteY170" fmla="*/ 3548543 h 4739779"/>
                  <a:gd name="connsiteX171" fmla="*/ 4175077 w 4829419"/>
                  <a:gd name="connsiteY171" fmla="*/ 3582099 h 4739779"/>
                  <a:gd name="connsiteX172" fmla="*/ 4208633 w 4829419"/>
                  <a:gd name="connsiteY172" fmla="*/ 3590488 h 4739779"/>
                  <a:gd name="connsiteX173" fmla="*/ 4233800 w 4829419"/>
                  <a:gd name="connsiteY173" fmla="*/ 3598877 h 4739779"/>
                  <a:gd name="connsiteX174" fmla="*/ 4267356 w 4829419"/>
                  <a:gd name="connsiteY174" fmla="*/ 3649211 h 4739779"/>
                  <a:gd name="connsiteX175" fmla="*/ 4275745 w 4829419"/>
                  <a:gd name="connsiteY175" fmla="*/ 3699545 h 4739779"/>
                  <a:gd name="connsiteX176" fmla="*/ 4326079 w 4829419"/>
                  <a:gd name="connsiteY176" fmla="*/ 3716323 h 4739779"/>
                  <a:gd name="connsiteX177" fmla="*/ 4351246 w 4829419"/>
                  <a:gd name="connsiteY177" fmla="*/ 3707934 h 4739779"/>
                  <a:gd name="connsiteX178" fmla="*/ 4359635 w 4829419"/>
                  <a:gd name="connsiteY178" fmla="*/ 3758268 h 4739779"/>
                  <a:gd name="connsiteX179" fmla="*/ 4393191 w 4829419"/>
                  <a:gd name="connsiteY179" fmla="*/ 3791824 h 4739779"/>
                  <a:gd name="connsiteX180" fmla="*/ 4426747 w 4829419"/>
                  <a:gd name="connsiteY180" fmla="*/ 3825379 h 4739779"/>
                  <a:gd name="connsiteX181" fmla="*/ 4451914 w 4829419"/>
                  <a:gd name="connsiteY181" fmla="*/ 3842157 h 4739779"/>
                  <a:gd name="connsiteX182" fmla="*/ 4502248 w 4829419"/>
                  <a:gd name="connsiteY182" fmla="*/ 3825379 h 4739779"/>
                  <a:gd name="connsiteX183" fmla="*/ 4519026 w 4829419"/>
                  <a:gd name="connsiteY183" fmla="*/ 3959603 h 4739779"/>
                  <a:gd name="connsiteX184" fmla="*/ 4535804 w 4829419"/>
                  <a:gd name="connsiteY184" fmla="*/ 3984770 h 4739779"/>
                  <a:gd name="connsiteX185" fmla="*/ 4544193 w 4829419"/>
                  <a:gd name="connsiteY185" fmla="*/ 4018326 h 4739779"/>
                  <a:gd name="connsiteX186" fmla="*/ 4594527 w 4829419"/>
                  <a:gd name="connsiteY186" fmla="*/ 4018326 h 4739779"/>
                  <a:gd name="connsiteX187" fmla="*/ 4628083 w 4829419"/>
                  <a:gd name="connsiteY187" fmla="*/ 4068660 h 4739779"/>
                  <a:gd name="connsiteX188" fmla="*/ 4619694 w 4829419"/>
                  <a:gd name="connsiteY188" fmla="*/ 4169328 h 4739779"/>
                  <a:gd name="connsiteX189" fmla="*/ 4586138 w 4829419"/>
                  <a:gd name="connsiteY189" fmla="*/ 4219662 h 4739779"/>
                  <a:gd name="connsiteX190" fmla="*/ 4577749 w 4829419"/>
                  <a:gd name="connsiteY190" fmla="*/ 4244829 h 4739779"/>
                  <a:gd name="connsiteX191" fmla="*/ 4569360 w 4829419"/>
                  <a:gd name="connsiteY191" fmla="*/ 4286774 h 4739779"/>
                  <a:gd name="connsiteX192" fmla="*/ 4560971 w 4829419"/>
                  <a:gd name="connsiteY192" fmla="*/ 4320330 h 4739779"/>
                  <a:gd name="connsiteX193" fmla="*/ 4569360 w 4829419"/>
                  <a:gd name="connsiteY193" fmla="*/ 4412609 h 4739779"/>
                  <a:gd name="connsiteX194" fmla="*/ 4577749 w 4829419"/>
                  <a:gd name="connsiteY194" fmla="*/ 4437776 h 4739779"/>
                  <a:gd name="connsiteX195" fmla="*/ 4602916 w 4829419"/>
                  <a:gd name="connsiteY195" fmla="*/ 4446165 h 4739779"/>
                  <a:gd name="connsiteX196" fmla="*/ 4552582 w 4829419"/>
                  <a:gd name="connsiteY196" fmla="*/ 4479721 h 4739779"/>
                  <a:gd name="connsiteX197" fmla="*/ 4519026 w 4829419"/>
                  <a:gd name="connsiteY197" fmla="*/ 4521666 h 4739779"/>
                  <a:gd name="connsiteX198" fmla="*/ 4493859 w 4829419"/>
                  <a:gd name="connsiteY198" fmla="*/ 4572000 h 4739779"/>
                  <a:gd name="connsiteX199" fmla="*/ 223863 w 4829419"/>
                  <a:gd name="connsiteY199" fmla="*/ 4706224 h 4739779"/>
                  <a:gd name="connsiteX0" fmla="*/ 232252 w 4829419"/>
                  <a:gd name="connsiteY0" fmla="*/ 4739779 h 4739779"/>
                  <a:gd name="connsiteX1" fmla="*/ 458755 w 4829419"/>
                  <a:gd name="connsiteY1" fmla="*/ 3816991 h 4739779"/>
                  <a:gd name="connsiteX2" fmla="*/ 475533 w 4829419"/>
                  <a:gd name="connsiteY2" fmla="*/ 3523376 h 4739779"/>
                  <a:gd name="connsiteX3" fmla="*/ 332921 w 4829419"/>
                  <a:gd name="connsiteY3" fmla="*/ 3481431 h 4739779"/>
                  <a:gd name="connsiteX4" fmla="*/ 181918 w 4829419"/>
                  <a:gd name="connsiteY4" fmla="*/ 3254928 h 4739779"/>
                  <a:gd name="connsiteX5" fmla="*/ 5749 w 4829419"/>
                  <a:gd name="connsiteY5" fmla="*/ 3137482 h 4739779"/>
                  <a:gd name="connsiteX6" fmla="*/ 148362 w 4829419"/>
                  <a:gd name="connsiteY6" fmla="*/ 2617365 h 4739779"/>
                  <a:gd name="connsiteX7" fmla="*/ 1096318 w 4829419"/>
                  <a:gd name="connsiteY7" fmla="*/ 906011 h 4739779"/>
                  <a:gd name="connsiteX8" fmla="*/ 1314432 w 4829419"/>
                  <a:gd name="connsiteY8" fmla="*/ 612396 h 4739779"/>
                  <a:gd name="connsiteX9" fmla="*/ 1322821 w 4829419"/>
                  <a:gd name="connsiteY9" fmla="*/ 503339 h 4739779"/>
                  <a:gd name="connsiteX10" fmla="*/ 1347988 w 4829419"/>
                  <a:gd name="connsiteY10" fmla="*/ 486561 h 4739779"/>
                  <a:gd name="connsiteX11" fmla="*/ 1389932 w 4829419"/>
                  <a:gd name="connsiteY11" fmla="*/ 453005 h 4739779"/>
                  <a:gd name="connsiteX12" fmla="*/ 1406710 w 4829419"/>
                  <a:gd name="connsiteY12" fmla="*/ 385893 h 4739779"/>
                  <a:gd name="connsiteX13" fmla="*/ 1440266 w 4829419"/>
                  <a:gd name="connsiteY13" fmla="*/ 335559 h 4739779"/>
                  <a:gd name="connsiteX14" fmla="*/ 1448655 w 4829419"/>
                  <a:gd name="connsiteY14" fmla="*/ 310392 h 4739779"/>
                  <a:gd name="connsiteX15" fmla="*/ 1498989 w 4829419"/>
                  <a:gd name="connsiteY15" fmla="*/ 285225 h 4739779"/>
                  <a:gd name="connsiteX16" fmla="*/ 1524156 w 4829419"/>
                  <a:gd name="connsiteY16" fmla="*/ 293614 h 4739779"/>
                  <a:gd name="connsiteX17" fmla="*/ 1591268 w 4829419"/>
                  <a:gd name="connsiteY17" fmla="*/ 276836 h 4739779"/>
                  <a:gd name="connsiteX18" fmla="*/ 1616435 w 4829419"/>
                  <a:gd name="connsiteY18" fmla="*/ 243280 h 4739779"/>
                  <a:gd name="connsiteX19" fmla="*/ 1641602 w 4829419"/>
                  <a:gd name="connsiteY19" fmla="*/ 234891 h 4739779"/>
                  <a:gd name="connsiteX20" fmla="*/ 1658380 w 4829419"/>
                  <a:gd name="connsiteY20" fmla="*/ 209724 h 4739779"/>
                  <a:gd name="connsiteX21" fmla="*/ 1683547 w 4829419"/>
                  <a:gd name="connsiteY21" fmla="*/ 192946 h 4739779"/>
                  <a:gd name="connsiteX22" fmla="*/ 1700325 w 4829419"/>
                  <a:gd name="connsiteY22" fmla="*/ 167779 h 4739779"/>
                  <a:gd name="connsiteX23" fmla="*/ 1717103 w 4829419"/>
                  <a:gd name="connsiteY23" fmla="*/ 117446 h 4739779"/>
                  <a:gd name="connsiteX24" fmla="*/ 1759048 w 4829419"/>
                  <a:gd name="connsiteY24" fmla="*/ 41945 h 4739779"/>
                  <a:gd name="connsiteX25" fmla="*/ 1817771 w 4829419"/>
                  <a:gd name="connsiteY25" fmla="*/ 16778 h 4739779"/>
                  <a:gd name="connsiteX26" fmla="*/ 1842938 w 4829419"/>
                  <a:gd name="connsiteY26" fmla="*/ 8389 h 4739779"/>
                  <a:gd name="connsiteX27" fmla="*/ 1859716 w 4829419"/>
                  <a:gd name="connsiteY27" fmla="*/ 33556 h 4739779"/>
                  <a:gd name="connsiteX28" fmla="*/ 1935217 w 4829419"/>
                  <a:gd name="connsiteY28" fmla="*/ 0 h 4739779"/>
                  <a:gd name="connsiteX29" fmla="*/ 1960384 w 4829419"/>
                  <a:gd name="connsiteY29" fmla="*/ 50334 h 4739779"/>
                  <a:gd name="connsiteX30" fmla="*/ 1993940 w 4829419"/>
                  <a:gd name="connsiteY30" fmla="*/ 125835 h 4739779"/>
                  <a:gd name="connsiteX31" fmla="*/ 2019107 w 4829419"/>
                  <a:gd name="connsiteY31" fmla="*/ 201335 h 4739779"/>
                  <a:gd name="connsiteX32" fmla="*/ 2153331 w 4829419"/>
                  <a:gd name="connsiteY32" fmla="*/ 192946 h 4739779"/>
                  <a:gd name="connsiteX33" fmla="*/ 2228832 w 4829419"/>
                  <a:gd name="connsiteY33" fmla="*/ 192946 h 4739779"/>
                  <a:gd name="connsiteX34" fmla="*/ 2262388 w 4829419"/>
                  <a:gd name="connsiteY34" fmla="*/ 293614 h 4739779"/>
                  <a:gd name="connsiteX35" fmla="*/ 2337888 w 4829419"/>
                  <a:gd name="connsiteY35" fmla="*/ 327170 h 4739779"/>
                  <a:gd name="connsiteX36" fmla="*/ 2371444 w 4829419"/>
                  <a:gd name="connsiteY36" fmla="*/ 352337 h 4739779"/>
                  <a:gd name="connsiteX37" fmla="*/ 2405000 w 4829419"/>
                  <a:gd name="connsiteY37" fmla="*/ 369115 h 4739779"/>
                  <a:gd name="connsiteX38" fmla="*/ 2413389 w 4829419"/>
                  <a:gd name="connsiteY38" fmla="*/ 377504 h 4739779"/>
                  <a:gd name="connsiteX39" fmla="*/ 2472112 w 4829419"/>
                  <a:gd name="connsiteY39" fmla="*/ 427838 h 4739779"/>
                  <a:gd name="connsiteX40" fmla="*/ 2480501 w 4829419"/>
                  <a:gd name="connsiteY40" fmla="*/ 453005 h 4739779"/>
                  <a:gd name="connsiteX41" fmla="*/ 2455334 w 4829419"/>
                  <a:gd name="connsiteY41" fmla="*/ 461394 h 4739779"/>
                  <a:gd name="connsiteX42" fmla="*/ 2472112 w 4829419"/>
                  <a:gd name="connsiteY42" fmla="*/ 486561 h 4739779"/>
                  <a:gd name="connsiteX43" fmla="*/ 2472112 w 4829419"/>
                  <a:gd name="connsiteY43" fmla="*/ 595618 h 4739779"/>
                  <a:gd name="connsiteX44" fmla="*/ 2455334 w 4829419"/>
                  <a:gd name="connsiteY44" fmla="*/ 620785 h 4739779"/>
                  <a:gd name="connsiteX45" fmla="*/ 2430167 w 4829419"/>
                  <a:gd name="connsiteY45" fmla="*/ 629174 h 4739779"/>
                  <a:gd name="connsiteX46" fmla="*/ 2413389 w 4829419"/>
                  <a:gd name="connsiteY46" fmla="*/ 679508 h 4739779"/>
                  <a:gd name="connsiteX47" fmla="*/ 2463723 w 4829419"/>
                  <a:gd name="connsiteY47" fmla="*/ 704675 h 4739779"/>
                  <a:gd name="connsiteX48" fmla="*/ 2488890 w 4829419"/>
                  <a:gd name="connsiteY48" fmla="*/ 721453 h 4739779"/>
                  <a:gd name="connsiteX49" fmla="*/ 2530835 w 4829419"/>
                  <a:gd name="connsiteY49" fmla="*/ 780176 h 4739779"/>
                  <a:gd name="connsiteX50" fmla="*/ 2581169 w 4829419"/>
                  <a:gd name="connsiteY50" fmla="*/ 813732 h 4739779"/>
                  <a:gd name="connsiteX51" fmla="*/ 2597947 w 4829419"/>
                  <a:gd name="connsiteY51" fmla="*/ 838899 h 4739779"/>
                  <a:gd name="connsiteX52" fmla="*/ 2673448 w 4829419"/>
                  <a:gd name="connsiteY52" fmla="*/ 855677 h 4739779"/>
                  <a:gd name="connsiteX53" fmla="*/ 2723782 w 4829419"/>
                  <a:gd name="connsiteY53" fmla="*/ 872455 h 4739779"/>
                  <a:gd name="connsiteX54" fmla="*/ 2790894 w 4829419"/>
                  <a:gd name="connsiteY54" fmla="*/ 889233 h 4739779"/>
                  <a:gd name="connsiteX55" fmla="*/ 2849617 w 4829419"/>
                  <a:gd name="connsiteY55" fmla="*/ 830510 h 4739779"/>
                  <a:gd name="connsiteX56" fmla="*/ 2832839 w 4829419"/>
                  <a:gd name="connsiteY56" fmla="*/ 780176 h 4739779"/>
                  <a:gd name="connsiteX57" fmla="*/ 2841228 w 4829419"/>
                  <a:gd name="connsiteY57" fmla="*/ 755009 h 4739779"/>
                  <a:gd name="connsiteX58" fmla="*/ 2866395 w 4829419"/>
                  <a:gd name="connsiteY58" fmla="*/ 746620 h 4739779"/>
                  <a:gd name="connsiteX59" fmla="*/ 2967063 w 4829419"/>
                  <a:gd name="connsiteY59" fmla="*/ 738231 h 4739779"/>
                  <a:gd name="connsiteX60" fmla="*/ 3017397 w 4829419"/>
                  <a:gd name="connsiteY60" fmla="*/ 713064 h 4739779"/>
                  <a:gd name="connsiteX61" fmla="*/ 3025786 w 4829419"/>
                  <a:gd name="connsiteY61" fmla="*/ 687897 h 4739779"/>
                  <a:gd name="connsiteX62" fmla="*/ 3109676 w 4829419"/>
                  <a:gd name="connsiteY62" fmla="*/ 662730 h 4739779"/>
                  <a:gd name="connsiteX63" fmla="*/ 3168399 w 4829419"/>
                  <a:gd name="connsiteY63" fmla="*/ 671119 h 4739779"/>
                  <a:gd name="connsiteX64" fmla="*/ 3210343 w 4829419"/>
                  <a:gd name="connsiteY64" fmla="*/ 713064 h 4739779"/>
                  <a:gd name="connsiteX65" fmla="*/ 3235510 w 4829419"/>
                  <a:gd name="connsiteY65" fmla="*/ 729842 h 4739779"/>
                  <a:gd name="connsiteX66" fmla="*/ 3243899 w 4829419"/>
                  <a:gd name="connsiteY66" fmla="*/ 755009 h 4739779"/>
                  <a:gd name="connsiteX67" fmla="*/ 3269066 w 4829419"/>
                  <a:gd name="connsiteY67" fmla="*/ 780176 h 4739779"/>
                  <a:gd name="connsiteX68" fmla="*/ 3285844 w 4829419"/>
                  <a:gd name="connsiteY68" fmla="*/ 805343 h 4739779"/>
                  <a:gd name="connsiteX69" fmla="*/ 3277455 w 4829419"/>
                  <a:gd name="connsiteY69" fmla="*/ 889233 h 4739779"/>
                  <a:gd name="connsiteX70" fmla="*/ 3285844 w 4829419"/>
                  <a:gd name="connsiteY70" fmla="*/ 914400 h 4739779"/>
                  <a:gd name="connsiteX71" fmla="*/ 3311011 w 4829419"/>
                  <a:gd name="connsiteY71" fmla="*/ 922789 h 4739779"/>
                  <a:gd name="connsiteX72" fmla="*/ 3336178 w 4829419"/>
                  <a:gd name="connsiteY72" fmla="*/ 973123 h 4739779"/>
                  <a:gd name="connsiteX73" fmla="*/ 3344567 w 4829419"/>
                  <a:gd name="connsiteY73" fmla="*/ 998290 h 4739779"/>
                  <a:gd name="connsiteX74" fmla="*/ 3369734 w 4829419"/>
                  <a:gd name="connsiteY74" fmla="*/ 1048624 h 4739779"/>
                  <a:gd name="connsiteX75" fmla="*/ 3361345 w 4829419"/>
                  <a:gd name="connsiteY75" fmla="*/ 1073791 h 4739779"/>
                  <a:gd name="connsiteX76" fmla="*/ 3394901 w 4829419"/>
                  <a:gd name="connsiteY76" fmla="*/ 1115735 h 4739779"/>
                  <a:gd name="connsiteX77" fmla="*/ 3445235 w 4829419"/>
                  <a:gd name="connsiteY77" fmla="*/ 1132513 h 4739779"/>
                  <a:gd name="connsiteX78" fmla="*/ 3453624 w 4829419"/>
                  <a:gd name="connsiteY78" fmla="*/ 1157680 h 4739779"/>
                  <a:gd name="connsiteX79" fmla="*/ 3503958 w 4829419"/>
                  <a:gd name="connsiteY79" fmla="*/ 1182847 h 4739779"/>
                  <a:gd name="connsiteX80" fmla="*/ 3520736 w 4829419"/>
                  <a:gd name="connsiteY80" fmla="*/ 1208014 h 4739779"/>
                  <a:gd name="connsiteX81" fmla="*/ 3512347 w 4829419"/>
                  <a:gd name="connsiteY81" fmla="*/ 1275126 h 4739779"/>
                  <a:gd name="connsiteX82" fmla="*/ 3495569 w 4829419"/>
                  <a:gd name="connsiteY82" fmla="*/ 1300293 h 4739779"/>
                  <a:gd name="connsiteX83" fmla="*/ 3487180 w 4829419"/>
                  <a:gd name="connsiteY83" fmla="*/ 1325460 h 4739779"/>
                  <a:gd name="connsiteX84" fmla="*/ 3545903 w 4829419"/>
                  <a:gd name="connsiteY84" fmla="*/ 1350627 h 4739779"/>
                  <a:gd name="connsiteX85" fmla="*/ 3629793 w 4829419"/>
                  <a:gd name="connsiteY85" fmla="*/ 1367405 h 4739779"/>
                  <a:gd name="connsiteX86" fmla="*/ 3713683 w 4829419"/>
                  <a:gd name="connsiteY86" fmla="*/ 1367405 h 4739779"/>
                  <a:gd name="connsiteX87" fmla="*/ 3730461 w 4829419"/>
                  <a:gd name="connsiteY87" fmla="*/ 1342238 h 4739779"/>
                  <a:gd name="connsiteX88" fmla="*/ 3780795 w 4829419"/>
                  <a:gd name="connsiteY88" fmla="*/ 1317071 h 4739779"/>
                  <a:gd name="connsiteX89" fmla="*/ 3831129 w 4829419"/>
                  <a:gd name="connsiteY89" fmla="*/ 1291904 h 4739779"/>
                  <a:gd name="connsiteX90" fmla="*/ 3915019 w 4829419"/>
                  <a:gd name="connsiteY90" fmla="*/ 1266737 h 4739779"/>
                  <a:gd name="connsiteX91" fmla="*/ 3940186 w 4829419"/>
                  <a:gd name="connsiteY91" fmla="*/ 1258348 h 4739779"/>
                  <a:gd name="connsiteX92" fmla="*/ 3965353 w 4829419"/>
                  <a:gd name="connsiteY92" fmla="*/ 1249959 h 4739779"/>
                  <a:gd name="connsiteX93" fmla="*/ 3973742 w 4829419"/>
                  <a:gd name="connsiteY93" fmla="*/ 1350627 h 4739779"/>
                  <a:gd name="connsiteX94" fmla="*/ 3948575 w 4829419"/>
                  <a:gd name="connsiteY94" fmla="*/ 1367405 h 4739779"/>
                  <a:gd name="connsiteX95" fmla="*/ 3948575 w 4829419"/>
                  <a:gd name="connsiteY95" fmla="*/ 1459684 h 4739779"/>
                  <a:gd name="connsiteX96" fmla="*/ 3923408 w 4829419"/>
                  <a:gd name="connsiteY96" fmla="*/ 1476462 h 4739779"/>
                  <a:gd name="connsiteX97" fmla="*/ 3931797 w 4829419"/>
                  <a:gd name="connsiteY97" fmla="*/ 1501629 h 4739779"/>
                  <a:gd name="connsiteX98" fmla="*/ 3906630 w 4829419"/>
                  <a:gd name="connsiteY98" fmla="*/ 1593908 h 4739779"/>
                  <a:gd name="connsiteX99" fmla="*/ 3898241 w 4829419"/>
                  <a:gd name="connsiteY99" fmla="*/ 1619075 h 4739779"/>
                  <a:gd name="connsiteX100" fmla="*/ 3889852 w 4829419"/>
                  <a:gd name="connsiteY100" fmla="*/ 1669409 h 4739779"/>
                  <a:gd name="connsiteX101" fmla="*/ 3881463 w 4829419"/>
                  <a:gd name="connsiteY101" fmla="*/ 1694576 h 4739779"/>
                  <a:gd name="connsiteX102" fmla="*/ 3831129 w 4829419"/>
                  <a:gd name="connsiteY102" fmla="*/ 1711354 h 4739779"/>
                  <a:gd name="connsiteX103" fmla="*/ 3805962 w 4829419"/>
                  <a:gd name="connsiteY103" fmla="*/ 1719743 h 4739779"/>
                  <a:gd name="connsiteX104" fmla="*/ 3789184 w 4829419"/>
                  <a:gd name="connsiteY104" fmla="*/ 1744910 h 4739779"/>
                  <a:gd name="connsiteX105" fmla="*/ 3797573 w 4829419"/>
                  <a:gd name="connsiteY105" fmla="*/ 1770077 h 4739779"/>
                  <a:gd name="connsiteX106" fmla="*/ 3831129 w 4829419"/>
                  <a:gd name="connsiteY106" fmla="*/ 1820411 h 4739779"/>
                  <a:gd name="connsiteX107" fmla="*/ 3839518 w 4829419"/>
                  <a:gd name="connsiteY107" fmla="*/ 1845578 h 4739779"/>
                  <a:gd name="connsiteX108" fmla="*/ 3864685 w 4829419"/>
                  <a:gd name="connsiteY108" fmla="*/ 1853967 h 4739779"/>
                  <a:gd name="connsiteX109" fmla="*/ 3881463 w 4829419"/>
                  <a:gd name="connsiteY109" fmla="*/ 1879134 h 4739779"/>
                  <a:gd name="connsiteX110" fmla="*/ 3889852 w 4829419"/>
                  <a:gd name="connsiteY110" fmla="*/ 1921079 h 4739779"/>
                  <a:gd name="connsiteX111" fmla="*/ 3940186 w 4829419"/>
                  <a:gd name="connsiteY111" fmla="*/ 1937857 h 4739779"/>
                  <a:gd name="connsiteX112" fmla="*/ 3990520 w 4829419"/>
                  <a:gd name="connsiteY112" fmla="*/ 1963024 h 4739779"/>
                  <a:gd name="connsiteX113" fmla="*/ 4007298 w 4829419"/>
                  <a:gd name="connsiteY113" fmla="*/ 2004968 h 4739779"/>
                  <a:gd name="connsiteX114" fmla="*/ 4057632 w 4829419"/>
                  <a:gd name="connsiteY114" fmla="*/ 2030135 h 4739779"/>
                  <a:gd name="connsiteX115" fmla="*/ 4074410 w 4829419"/>
                  <a:gd name="connsiteY115" fmla="*/ 2080469 h 4739779"/>
                  <a:gd name="connsiteX116" fmla="*/ 4091188 w 4829419"/>
                  <a:gd name="connsiteY116" fmla="*/ 2147581 h 4739779"/>
                  <a:gd name="connsiteX117" fmla="*/ 4099577 w 4829419"/>
                  <a:gd name="connsiteY117" fmla="*/ 2172748 h 4739779"/>
                  <a:gd name="connsiteX118" fmla="*/ 4124743 w 4829419"/>
                  <a:gd name="connsiteY118" fmla="*/ 2265027 h 4739779"/>
                  <a:gd name="connsiteX119" fmla="*/ 4149910 w 4829419"/>
                  <a:gd name="connsiteY119" fmla="*/ 2281805 h 4739779"/>
                  <a:gd name="connsiteX120" fmla="*/ 4183466 w 4829419"/>
                  <a:gd name="connsiteY120" fmla="*/ 2273416 h 4739779"/>
                  <a:gd name="connsiteX121" fmla="*/ 4208633 w 4829419"/>
                  <a:gd name="connsiteY121" fmla="*/ 2265027 h 4739779"/>
                  <a:gd name="connsiteX122" fmla="*/ 4242189 w 4829419"/>
                  <a:gd name="connsiteY122" fmla="*/ 2273416 h 4739779"/>
                  <a:gd name="connsiteX123" fmla="*/ 4292523 w 4829419"/>
                  <a:gd name="connsiteY123" fmla="*/ 2290194 h 4739779"/>
                  <a:gd name="connsiteX124" fmla="*/ 4359635 w 4829419"/>
                  <a:gd name="connsiteY124" fmla="*/ 2281805 h 4739779"/>
                  <a:gd name="connsiteX125" fmla="*/ 4401580 w 4829419"/>
                  <a:gd name="connsiteY125" fmla="*/ 2239860 h 4739779"/>
                  <a:gd name="connsiteX126" fmla="*/ 4426747 w 4829419"/>
                  <a:gd name="connsiteY126" fmla="*/ 2231471 h 4739779"/>
                  <a:gd name="connsiteX127" fmla="*/ 4451914 w 4829419"/>
                  <a:gd name="connsiteY127" fmla="*/ 2214693 h 4739779"/>
                  <a:gd name="connsiteX128" fmla="*/ 4468692 w 4829419"/>
                  <a:gd name="connsiteY128" fmla="*/ 2164359 h 4739779"/>
                  <a:gd name="connsiteX129" fmla="*/ 4477081 w 4829419"/>
                  <a:gd name="connsiteY129" fmla="*/ 2139192 h 4739779"/>
                  <a:gd name="connsiteX130" fmla="*/ 4502248 w 4829419"/>
                  <a:gd name="connsiteY130" fmla="*/ 2130803 h 4739779"/>
                  <a:gd name="connsiteX131" fmla="*/ 4678417 w 4829419"/>
                  <a:gd name="connsiteY131" fmla="*/ 2147581 h 4739779"/>
                  <a:gd name="connsiteX132" fmla="*/ 4762307 w 4829419"/>
                  <a:gd name="connsiteY132" fmla="*/ 2155970 h 4739779"/>
                  <a:gd name="connsiteX133" fmla="*/ 4795863 w 4829419"/>
                  <a:gd name="connsiteY133" fmla="*/ 2189526 h 4739779"/>
                  <a:gd name="connsiteX134" fmla="*/ 4821030 w 4829419"/>
                  <a:gd name="connsiteY134" fmla="*/ 2197915 h 4739779"/>
                  <a:gd name="connsiteX135" fmla="*/ 4829419 w 4829419"/>
                  <a:gd name="connsiteY135" fmla="*/ 2223082 h 4739779"/>
                  <a:gd name="connsiteX136" fmla="*/ 4812641 w 4829419"/>
                  <a:gd name="connsiteY136" fmla="*/ 2290194 h 4739779"/>
                  <a:gd name="connsiteX137" fmla="*/ 4779085 w 4829419"/>
                  <a:gd name="connsiteY137" fmla="*/ 2340528 h 4739779"/>
                  <a:gd name="connsiteX138" fmla="*/ 4737140 w 4829419"/>
                  <a:gd name="connsiteY138" fmla="*/ 2407640 h 4739779"/>
                  <a:gd name="connsiteX139" fmla="*/ 4703584 w 4829419"/>
                  <a:gd name="connsiteY139" fmla="*/ 2449585 h 4739779"/>
                  <a:gd name="connsiteX140" fmla="*/ 4661639 w 4829419"/>
                  <a:gd name="connsiteY140" fmla="*/ 2491530 h 4739779"/>
                  <a:gd name="connsiteX141" fmla="*/ 4628083 w 4829419"/>
                  <a:gd name="connsiteY141" fmla="*/ 2533475 h 4739779"/>
                  <a:gd name="connsiteX142" fmla="*/ 4619694 w 4829419"/>
                  <a:gd name="connsiteY142" fmla="*/ 2558642 h 4739779"/>
                  <a:gd name="connsiteX143" fmla="*/ 4602916 w 4829419"/>
                  <a:gd name="connsiteY143" fmla="*/ 2583809 h 4739779"/>
                  <a:gd name="connsiteX144" fmla="*/ 4594527 w 4829419"/>
                  <a:gd name="connsiteY144" fmla="*/ 2608976 h 4739779"/>
                  <a:gd name="connsiteX145" fmla="*/ 4569360 w 4829419"/>
                  <a:gd name="connsiteY145" fmla="*/ 2625754 h 4739779"/>
                  <a:gd name="connsiteX146" fmla="*/ 4552582 w 4829419"/>
                  <a:gd name="connsiteY146" fmla="*/ 2676088 h 4739779"/>
                  <a:gd name="connsiteX147" fmla="*/ 4535804 w 4829419"/>
                  <a:gd name="connsiteY147" fmla="*/ 2701255 h 4739779"/>
                  <a:gd name="connsiteX148" fmla="*/ 4527415 w 4829419"/>
                  <a:gd name="connsiteY148" fmla="*/ 2726422 h 4739779"/>
                  <a:gd name="connsiteX149" fmla="*/ 4510637 w 4829419"/>
                  <a:gd name="connsiteY149" fmla="*/ 2751589 h 4739779"/>
                  <a:gd name="connsiteX150" fmla="*/ 4493859 w 4829419"/>
                  <a:gd name="connsiteY150" fmla="*/ 2801923 h 4739779"/>
                  <a:gd name="connsiteX151" fmla="*/ 4460303 w 4829419"/>
                  <a:gd name="connsiteY151" fmla="*/ 2852257 h 4739779"/>
                  <a:gd name="connsiteX152" fmla="*/ 4443525 w 4829419"/>
                  <a:gd name="connsiteY152" fmla="*/ 2877424 h 4739779"/>
                  <a:gd name="connsiteX153" fmla="*/ 4409969 w 4829419"/>
                  <a:gd name="connsiteY153" fmla="*/ 2927757 h 4739779"/>
                  <a:gd name="connsiteX154" fmla="*/ 4393191 w 4829419"/>
                  <a:gd name="connsiteY154" fmla="*/ 2952924 h 4739779"/>
                  <a:gd name="connsiteX155" fmla="*/ 4384802 w 4829419"/>
                  <a:gd name="connsiteY155" fmla="*/ 2978091 h 4739779"/>
                  <a:gd name="connsiteX156" fmla="*/ 4359635 w 4829419"/>
                  <a:gd name="connsiteY156" fmla="*/ 2994869 h 4739779"/>
                  <a:gd name="connsiteX157" fmla="*/ 4342857 w 4829419"/>
                  <a:gd name="connsiteY157" fmla="*/ 3020036 h 4739779"/>
                  <a:gd name="connsiteX158" fmla="*/ 4317690 w 4829419"/>
                  <a:gd name="connsiteY158" fmla="*/ 3028425 h 4739779"/>
                  <a:gd name="connsiteX159" fmla="*/ 4267356 w 4829419"/>
                  <a:gd name="connsiteY159" fmla="*/ 3061981 h 4739779"/>
                  <a:gd name="connsiteX160" fmla="*/ 4242189 w 4829419"/>
                  <a:gd name="connsiteY160" fmla="*/ 3078759 h 4739779"/>
                  <a:gd name="connsiteX161" fmla="*/ 4233800 w 4829419"/>
                  <a:gd name="connsiteY161" fmla="*/ 3103926 h 4739779"/>
                  <a:gd name="connsiteX162" fmla="*/ 4208633 w 4829419"/>
                  <a:gd name="connsiteY162" fmla="*/ 3154260 h 4739779"/>
                  <a:gd name="connsiteX163" fmla="*/ 4191855 w 4829419"/>
                  <a:gd name="connsiteY163" fmla="*/ 3263317 h 4739779"/>
                  <a:gd name="connsiteX164" fmla="*/ 4175077 w 4829419"/>
                  <a:gd name="connsiteY164" fmla="*/ 3288484 h 4739779"/>
                  <a:gd name="connsiteX165" fmla="*/ 4149910 w 4829419"/>
                  <a:gd name="connsiteY165" fmla="*/ 3296873 h 4739779"/>
                  <a:gd name="connsiteX166" fmla="*/ 4099577 w 4829419"/>
                  <a:gd name="connsiteY166" fmla="*/ 3330429 h 4739779"/>
                  <a:gd name="connsiteX167" fmla="*/ 4074410 w 4829419"/>
                  <a:gd name="connsiteY167" fmla="*/ 3431097 h 4739779"/>
                  <a:gd name="connsiteX168" fmla="*/ 4091188 w 4829419"/>
                  <a:gd name="connsiteY168" fmla="*/ 3456264 h 4739779"/>
                  <a:gd name="connsiteX169" fmla="*/ 4107966 w 4829419"/>
                  <a:gd name="connsiteY169" fmla="*/ 3506598 h 4739779"/>
                  <a:gd name="connsiteX170" fmla="*/ 4116354 w 4829419"/>
                  <a:gd name="connsiteY170" fmla="*/ 3531765 h 4739779"/>
                  <a:gd name="connsiteX171" fmla="*/ 4166688 w 4829419"/>
                  <a:gd name="connsiteY171" fmla="*/ 3548543 h 4739779"/>
                  <a:gd name="connsiteX172" fmla="*/ 4175077 w 4829419"/>
                  <a:gd name="connsiteY172" fmla="*/ 3582099 h 4739779"/>
                  <a:gd name="connsiteX173" fmla="*/ 4208633 w 4829419"/>
                  <a:gd name="connsiteY173" fmla="*/ 3590488 h 4739779"/>
                  <a:gd name="connsiteX174" fmla="*/ 4233800 w 4829419"/>
                  <a:gd name="connsiteY174" fmla="*/ 3598877 h 4739779"/>
                  <a:gd name="connsiteX175" fmla="*/ 4267356 w 4829419"/>
                  <a:gd name="connsiteY175" fmla="*/ 3649211 h 4739779"/>
                  <a:gd name="connsiteX176" fmla="*/ 4275745 w 4829419"/>
                  <a:gd name="connsiteY176" fmla="*/ 3699545 h 4739779"/>
                  <a:gd name="connsiteX177" fmla="*/ 4326079 w 4829419"/>
                  <a:gd name="connsiteY177" fmla="*/ 3716323 h 4739779"/>
                  <a:gd name="connsiteX178" fmla="*/ 4351246 w 4829419"/>
                  <a:gd name="connsiteY178" fmla="*/ 3707934 h 4739779"/>
                  <a:gd name="connsiteX179" fmla="*/ 4359635 w 4829419"/>
                  <a:gd name="connsiteY179" fmla="*/ 3758268 h 4739779"/>
                  <a:gd name="connsiteX180" fmla="*/ 4393191 w 4829419"/>
                  <a:gd name="connsiteY180" fmla="*/ 3791824 h 4739779"/>
                  <a:gd name="connsiteX181" fmla="*/ 4426747 w 4829419"/>
                  <a:gd name="connsiteY181" fmla="*/ 3825379 h 4739779"/>
                  <a:gd name="connsiteX182" fmla="*/ 4451914 w 4829419"/>
                  <a:gd name="connsiteY182" fmla="*/ 3842157 h 4739779"/>
                  <a:gd name="connsiteX183" fmla="*/ 4502248 w 4829419"/>
                  <a:gd name="connsiteY183" fmla="*/ 3825379 h 4739779"/>
                  <a:gd name="connsiteX184" fmla="*/ 4519026 w 4829419"/>
                  <a:gd name="connsiteY184" fmla="*/ 3959603 h 4739779"/>
                  <a:gd name="connsiteX185" fmla="*/ 4535804 w 4829419"/>
                  <a:gd name="connsiteY185" fmla="*/ 3984770 h 4739779"/>
                  <a:gd name="connsiteX186" fmla="*/ 4544193 w 4829419"/>
                  <a:gd name="connsiteY186" fmla="*/ 4018326 h 4739779"/>
                  <a:gd name="connsiteX187" fmla="*/ 4594527 w 4829419"/>
                  <a:gd name="connsiteY187" fmla="*/ 4018326 h 4739779"/>
                  <a:gd name="connsiteX188" fmla="*/ 4628083 w 4829419"/>
                  <a:gd name="connsiteY188" fmla="*/ 4068660 h 4739779"/>
                  <a:gd name="connsiteX189" fmla="*/ 4619694 w 4829419"/>
                  <a:gd name="connsiteY189" fmla="*/ 4169328 h 4739779"/>
                  <a:gd name="connsiteX190" fmla="*/ 4586138 w 4829419"/>
                  <a:gd name="connsiteY190" fmla="*/ 4219662 h 4739779"/>
                  <a:gd name="connsiteX191" fmla="*/ 4577749 w 4829419"/>
                  <a:gd name="connsiteY191" fmla="*/ 4244829 h 4739779"/>
                  <a:gd name="connsiteX192" fmla="*/ 4569360 w 4829419"/>
                  <a:gd name="connsiteY192" fmla="*/ 4286774 h 4739779"/>
                  <a:gd name="connsiteX193" fmla="*/ 4560971 w 4829419"/>
                  <a:gd name="connsiteY193" fmla="*/ 4320330 h 4739779"/>
                  <a:gd name="connsiteX194" fmla="*/ 4569360 w 4829419"/>
                  <a:gd name="connsiteY194" fmla="*/ 4412609 h 4739779"/>
                  <a:gd name="connsiteX195" fmla="*/ 4577749 w 4829419"/>
                  <a:gd name="connsiteY195" fmla="*/ 4437776 h 4739779"/>
                  <a:gd name="connsiteX196" fmla="*/ 4602916 w 4829419"/>
                  <a:gd name="connsiteY196" fmla="*/ 4446165 h 4739779"/>
                  <a:gd name="connsiteX197" fmla="*/ 4552582 w 4829419"/>
                  <a:gd name="connsiteY197" fmla="*/ 4479721 h 4739779"/>
                  <a:gd name="connsiteX198" fmla="*/ 4519026 w 4829419"/>
                  <a:gd name="connsiteY198" fmla="*/ 4521666 h 4739779"/>
                  <a:gd name="connsiteX199" fmla="*/ 4493859 w 4829419"/>
                  <a:gd name="connsiteY199" fmla="*/ 4572000 h 4739779"/>
                  <a:gd name="connsiteX200" fmla="*/ 223863 w 4829419"/>
                  <a:gd name="connsiteY200" fmla="*/ 4706224 h 4739779"/>
                  <a:gd name="connsiteX0" fmla="*/ 232252 w 4829419"/>
                  <a:gd name="connsiteY0" fmla="*/ 4739779 h 4739779"/>
                  <a:gd name="connsiteX1" fmla="*/ 458755 w 4829419"/>
                  <a:gd name="connsiteY1" fmla="*/ 3816991 h 4739779"/>
                  <a:gd name="connsiteX2" fmla="*/ 475533 w 4829419"/>
                  <a:gd name="connsiteY2" fmla="*/ 3523376 h 4739779"/>
                  <a:gd name="connsiteX3" fmla="*/ 332921 w 4829419"/>
                  <a:gd name="connsiteY3" fmla="*/ 3481431 h 4739779"/>
                  <a:gd name="connsiteX4" fmla="*/ 181918 w 4829419"/>
                  <a:gd name="connsiteY4" fmla="*/ 3254928 h 4739779"/>
                  <a:gd name="connsiteX5" fmla="*/ 5749 w 4829419"/>
                  <a:gd name="connsiteY5" fmla="*/ 3137482 h 4739779"/>
                  <a:gd name="connsiteX6" fmla="*/ 148362 w 4829419"/>
                  <a:gd name="connsiteY6" fmla="*/ 2617365 h 4739779"/>
                  <a:gd name="connsiteX7" fmla="*/ 1096318 w 4829419"/>
                  <a:gd name="connsiteY7" fmla="*/ 906011 h 4739779"/>
                  <a:gd name="connsiteX8" fmla="*/ 1314432 w 4829419"/>
                  <a:gd name="connsiteY8" fmla="*/ 612396 h 4739779"/>
                  <a:gd name="connsiteX9" fmla="*/ 1322821 w 4829419"/>
                  <a:gd name="connsiteY9" fmla="*/ 503339 h 4739779"/>
                  <a:gd name="connsiteX10" fmla="*/ 1347988 w 4829419"/>
                  <a:gd name="connsiteY10" fmla="*/ 486561 h 4739779"/>
                  <a:gd name="connsiteX11" fmla="*/ 1389932 w 4829419"/>
                  <a:gd name="connsiteY11" fmla="*/ 453005 h 4739779"/>
                  <a:gd name="connsiteX12" fmla="*/ 1406710 w 4829419"/>
                  <a:gd name="connsiteY12" fmla="*/ 385893 h 4739779"/>
                  <a:gd name="connsiteX13" fmla="*/ 1440266 w 4829419"/>
                  <a:gd name="connsiteY13" fmla="*/ 335559 h 4739779"/>
                  <a:gd name="connsiteX14" fmla="*/ 1448655 w 4829419"/>
                  <a:gd name="connsiteY14" fmla="*/ 310392 h 4739779"/>
                  <a:gd name="connsiteX15" fmla="*/ 1498989 w 4829419"/>
                  <a:gd name="connsiteY15" fmla="*/ 285225 h 4739779"/>
                  <a:gd name="connsiteX16" fmla="*/ 1524156 w 4829419"/>
                  <a:gd name="connsiteY16" fmla="*/ 293614 h 4739779"/>
                  <a:gd name="connsiteX17" fmla="*/ 1591268 w 4829419"/>
                  <a:gd name="connsiteY17" fmla="*/ 276836 h 4739779"/>
                  <a:gd name="connsiteX18" fmla="*/ 1616435 w 4829419"/>
                  <a:gd name="connsiteY18" fmla="*/ 243280 h 4739779"/>
                  <a:gd name="connsiteX19" fmla="*/ 1641602 w 4829419"/>
                  <a:gd name="connsiteY19" fmla="*/ 234891 h 4739779"/>
                  <a:gd name="connsiteX20" fmla="*/ 1658380 w 4829419"/>
                  <a:gd name="connsiteY20" fmla="*/ 209724 h 4739779"/>
                  <a:gd name="connsiteX21" fmla="*/ 1683547 w 4829419"/>
                  <a:gd name="connsiteY21" fmla="*/ 192946 h 4739779"/>
                  <a:gd name="connsiteX22" fmla="*/ 1700325 w 4829419"/>
                  <a:gd name="connsiteY22" fmla="*/ 167779 h 4739779"/>
                  <a:gd name="connsiteX23" fmla="*/ 1717103 w 4829419"/>
                  <a:gd name="connsiteY23" fmla="*/ 117446 h 4739779"/>
                  <a:gd name="connsiteX24" fmla="*/ 1759048 w 4829419"/>
                  <a:gd name="connsiteY24" fmla="*/ 41945 h 4739779"/>
                  <a:gd name="connsiteX25" fmla="*/ 1817771 w 4829419"/>
                  <a:gd name="connsiteY25" fmla="*/ 16778 h 4739779"/>
                  <a:gd name="connsiteX26" fmla="*/ 1842938 w 4829419"/>
                  <a:gd name="connsiteY26" fmla="*/ 8389 h 4739779"/>
                  <a:gd name="connsiteX27" fmla="*/ 1859716 w 4829419"/>
                  <a:gd name="connsiteY27" fmla="*/ 33556 h 4739779"/>
                  <a:gd name="connsiteX28" fmla="*/ 1935217 w 4829419"/>
                  <a:gd name="connsiteY28" fmla="*/ 0 h 4739779"/>
                  <a:gd name="connsiteX29" fmla="*/ 1960384 w 4829419"/>
                  <a:gd name="connsiteY29" fmla="*/ 50334 h 4739779"/>
                  <a:gd name="connsiteX30" fmla="*/ 1993940 w 4829419"/>
                  <a:gd name="connsiteY30" fmla="*/ 125835 h 4739779"/>
                  <a:gd name="connsiteX31" fmla="*/ 2019107 w 4829419"/>
                  <a:gd name="connsiteY31" fmla="*/ 201335 h 4739779"/>
                  <a:gd name="connsiteX32" fmla="*/ 2153331 w 4829419"/>
                  <a:gd name="connsiteY32" fmla="*/ 192946 h 4739779"/>
                  <a:gd name="connsiteX33" fmla="*/ 2228832 w 4829419"/>
                  <a:gd name="connsiteY33" fmla="*/ 192946 h 4739779"/>
                  <a:gd name="connsiteX34" fmla="*/ 2262388 w 4829419"/>
                  <a:gd name="connsiteY34" fmla="*/ 293614 h 4739779"/>
                  <a:gd name="connsiteX35" fmla="*/ 2337888 w 4829419"/>
                  <a:gd name="connsiteY35" fmla="*/ 327170 h 4739779"/>
                  <a:gd name="connsiteX36" fmla="*/ 2371444 w 4829419"/>
                  <a:gd name="connsiteY36" fmla="*/ 352337 h 4739779"/>
                  <a:gd name="connsiteX37" fmla="*/ 2405000 w 4829419"/>
                  <a:gd name="connsiteY37" fmla="*/ 369115 h 4739779"/>
                  <a:gd name="connsiteX38" fmla="*/ 2413389 w 4829419"/>
                  <a:gd name="connsiteY38" fmla="*/ 377504 h 4739779"/>
                  <a:gd name="connsiteX39" fmla="*/ 2472112 w 4829419"/>
                  <a:gd name="connsiteY39" fmla="*/ 427838 h 4739779"/>
                  <a:gd name="connsiteX40" fmla="*/ 2480501 w 4829419"/>
                  <a:gd name="connsiteY40" fmla="*/ 453005 h 4739779"/>
                  <a:gd name="connsiteX41" fmla="*/ 2455334 w 4829419"/>
                  <a:gd name="connsiteY41" fmla="*/ 461394 h 4739779"/>
                  <a:gd name="connsiteX42" fmla="*/ 2472112 w 4829419"/>
                  <a:gd name="connsiteY42" fmla="*/ 486561 h 4739779"/>
                  <a:gd name="connsiteX43" fmla="*/ 2472112 w 4829419"/>
                  <a:gd name="connsiteY43" fmla="*/ 595618 h 4739779"/>
                  <a:gd name="connsiteX44" fmla="*/ 2455334 w 4829419"/>
                  <a:gd name="connsiteY44" fmla="*/ 620785 h 4739779"/>
                  <a:gd name="connsiteX45" fmla="*/ 2430167 w 4829419"/>
                  <a:gd name="connsiteY45" fmla="*/ 629174 h 4739779"/>
                  <a:gd name="connsiteX46" fmla="*/ 2413389 w 4829419"/>
                  <a:gd name="connsiteY46" fmla="*/ 679508 h 4739779"/>
                  <a:gd name="connsiteX47" fmla="*/ 2463723 w 4829419"/>
                  <a:gd name="connsiteY47" fmla="*/ 704675 h 4739779"/>
                  <a:gd name="connsiteX48" fmla="*/ 2488890 w 4829419"/>
                  <a:gd name="connsiteY48" fmla="*/ 721453 h 4739779"/>
                  <a:gd name="connsiteX49" fmla="*/ 2530835 w 4829419"/>
                  <a:gd name="connsiteY49" fmla="*/ 780176 h 4739779"/>
                  <a:gd name="connsiteX50" fmla="*/ 2581169 w 4829419"/>
                  <a:gd name="connsiteY50" fmla="*/ 813732 h 4739779"/>
                  <a:gd name="connsiteX51" fmla="*/ 2597947 w 4829419"/>
                  <a:gd name="connsiteY51" fmla="*/ 838899 h 4739779"/>
                  <a:gd name="connsiteX52" fmla="*/ 2673448 w 4829419"/>
                  <a:gd name="connsiteY52" fmla="*/ 855677 h 4739779"/>
                  <a:gd name="connsiteX53" fmla="*/ 2723782 w 4829419"/>
                  <a:gd name="connsiteY53" fmla="*/ 872455 h 4739779"/>
                  <a:gd name="connsiteX54" fmla="*/ 2790894 w 4829419"/>
                  <a:gd name="connsiteY54" fmla="*/ 889233 h 4739779"/>
                  <a:gd name="connsiteX55" fmla="*/ 2849617 w 4829419"/>
                  <a:gd name="connsiteY55" fmla="*/ 830510 h 4739779"/>
                  <a:gd name="connsiteX56" fmla="*/ 2832839 w 4829419"/>
                  <a:gd name="connsiteY56" fmla="*/ 780176 h 4739779"/>
                  <a:gd name="connsiteX57" fmla="*/ 2841228 w 4829419"/>
                  <a:gd name="connsiteY57" fmla="*/ 755009 h 4739779"/>
                  <a:gd name="connsiteX58" fmla="*/ 2866395 w 4829419"/>
                  <a:gd name="connsiteY58" fmla="*/ 746620 h 4739779"/>
                  <a:gd name="connsiteX59" fmla="*/ 2967063 w 4829419"/>
                  <a:gd name="connsiteY59" fmla="*/ 738231 h 4739779"/>
                  <a:gd name="connsiteX60" fmla="*/ 3017397 w 4829419"/>
                  <a:gd name="connsiteY60" fmla="*/ 713064 h 4739779"/>
                  <a:gd name="connsiteX61" fmla="*/ 3025786 w 4829419"/>
                  <a:gd name="connsiteY61" fmla="*/ 687897 h 4739779"/>
                  <a:gd name="connsiteX62" fmla="*/ 3109676 w 4829419"/>
                  <a:gd name="connsiteY62" fmla="*/ 662730 h 4739779"/>
                  <a:gd name="connsiteX63" fmla="*/ 3168399 w 4829419"/>
                  <a:gd name="connsiteY63" fmla="*/ 671119 h 4739779"/>
                  <a:gd name="connsiteX64" fmla="*/ 3210343 w 4829419"/>
                  <a:gd name="connsiteY64" fmla="*/ 713064 h 4739779"/>
                  <a:gd name="connsiteX65" fmla="*/ 3235510 w 4829419"/>
                  <a:gd name="connsiteY65" fmla="*/ 729842 h 4739779"/>
                  <a:gd name="connsiteX66" fmla="*/ 3243899 w 4829419"/>
                  <a:gd name="connsiteY66" fmla="*/ 755009 h 4739779"/>
                  <a:gd name="connsiteX67" fmla="*/ 3269066 w 4829419"/>
                  <a:gd name="connsiteY67" fmla="*/ 780176 h 4739779"/>
                  <a:gd name="connsiteX68" fmla="*/ 3285844 w 4829419"/>
                  <a:gd name="connsiteY68" fmla="*/ 805343 h 4739779"/>
                  <a:gd name="connsiteX69" fmla="*/ 3277455 w 4829419"/>
                  <a:gd name="connsiteY69" fmla="*/ 889233 h 4739779"/>
                  <a:gd name="connsiteX70" fmla="*/ 3285844 w 4829419"/>
                  <a:gd name="connsiteY70" fmla="*/ 914400 h 4739779"/>
                  <a:gd name="connsiteX71" fmla="*/ 3311011 w 4829419"/>
                  <a:gd name="connsiteY71" fmla="*/ 922789 h 4739779"/>
                  <a:gd name="connsiteX72" fmla="*/ 3336178 w 4829419"/>
                  <a:gd name="connsiteY72" fmla="*/ 973123 h 4739779"/>
                  <a:gd name="connsiteX73" fmla="*/ 3344567 w 4829419"/>
                  <a:gd name="connsiteY73" fmla="*/ 998290 h 4739779"/>
                  <a:gd name="connsiteX74" fmla="*/ 3369734 w 4829419"/>
                  <a:gd name="connsiteY74" fmla="*/ 1048624 h 4739779"/>
                  <a:gd name="connsiteX75" fmla="*/ 3361345 w 4829419"/>
                  <a:gd name="connsiteY75" fmla="*/ 1073791 h 4739779"/>
                  <a:gd name="connsiteX76" fmla="*/ 3394901 w 4829419"/>
                  <a:gd name="connsiteY76" fmla="*/ 1115735 h 4739779"/>
                  <a:gd name="connsiteX77" fmla="*/ 3445235 w 4829419"/>
                  <a:gd name="connsiteY77" fmla="*/ 1132513 h 4739779"/>
                  <a:gd name="connsiteX78" fmla="*/ 3453624 w 4829419"/>
                  <a:gd name="connsiteY78" fmla="*/ 1157680 h 4739779"/>
                  <a:gd name="connsiteX79" fmla="*/ 3503958 w 4829419"/>
                  <a:gd name="connsiteY79" fmla="*/ 1182847 h 4739779"/>
                  <a:gd name="connsiteX80" fmla="*/ 3520736 w 4829419"/>
                  <a:gd name="connsiteY80" fmla="*/ 1208014 h 4739779"/>
                  <a:gd name="connsiteX81" fmla="*/ 3512347 w 4829419"/>
                  <a:gd name="connsiteY81" fmla="*/ 1275126 h 4739779"/>
                  <a:gd name="connsiteX82" fmla="*/ 3495569 w 4829419"/>
                  <a:gd name="connsiteY82" fmla="*/ 1300293 h 4739779"/>
                  <a:gd name="connsiteX83" fmla="*/ 3487180 w 4829419"/>
                  <a:gd name="connsiteY83" fmla="*/ 1325460 h 4739779"/>
                  <a:gd name="connsiteX84" fmla="*/ 3545903 w 4829419"/>
                  <a:gd name="connsiteY84" fmla="*/ 1350627 h 4739779"/>
                  <a:gd name="connsiteX85" fmla="*/ 3629793 w 4829419"/>
                  <a:gd name="connsiteY85" fmla="*/ 1367405 h 4739779"/>
                  <a:gd name="connsiteX86" fmla="*/ 3713683 w 4829419"/>
                  <a:gd name="connsiteY86" fmla="*/ 1367405 h 4739779"/>
                  <a:gd name="connsiteX87" fmla="*/ 3730461 w 4829419"/>
                  <a:gd name="connsiteY87" fmla="*/ 1342238 h 4739779"/>
                  <a:gd name="connsiteX88" fmla="*/ 3780795 w 4829419"/>
                  <a:gd name="connsiteY88" fmla="*/ 1317071 h 4739779"/>
                  <a:gd name="connsiteX89" fmla="*/ 3831129 w 4829419"/>
                  <a:gd name="connsiteY89" fmla="*/ 1291904 h 4739779"/>
                  <a:gd name="connsiteX90" fmla="*/ 3915019 w 4829419"/>
                  <a:gd name="connsiteY90" fmla="*/ 1266737 h 4739779"/>
                  <a:gd name="connsiteX91" fmla="*/ 3940186 w 4829419"/>
                  <a:gd name="connsiteY91" fmla="*/ 1258348 h 4739779"/>
                  <a:gd name="connsiteX92" fmla="*/ 3965353 w 4829419"/>
                  <a:gd name="connsiteY92" fmla="*/ 1249959 h 4739779"/>
                  <a:gd name="connsiteX93" fmla="*/ 3973742 w 4829419"/>
                  <a:gd name="connsiteY93" fmla="*/ 1350627 h 4739779"/>
                  <a:gd name="connsiteX94" fmla="*/ 3948575 w 4829419"/>
                  <a:gd name="connsiteY94" fmla="*/ 1367405 h 4739779"/>
                  <a:gd name="connsiteX95" fmla="*/ 3948575 w 4829419"/>
                  <a:gd name="connsiteY95" fmla="*/ 1459684 h 4739779"/>
                  <a:gd name="connsiteX96" fmla="*/ 3923408 w 4829419"/>
                  <a:gd name="connsiteY96" fmla="*/ 1476462 h 4739779"/>
                  <a:gd name="connsiteX97" fmla="*/ 3931797 w 4829419"/>
                  <a:gd name="connsiteY97" fmla="*/ 1501629 h 4739779"/>
                  <a:gd name="connsiteX98" fmla="*/ 3906630 w 4829419"/>
                  <a:gd name="connsiteY98" fmla="*/ 1593908 h 4739779"/>
                  <a:gd name="connsiteX99" fmla="*/ 3898241 w 4829419"/>
                  <a:gd name="connsiteY99" fmla="*/ 1619075 h 4739779"/>
                  <a:gd name="connsiteX100" fmla="*/ 3889852 w 4829419"/>
                  <a:gd name="connsiteY100" fmla="*/ 1669409 h 4739779"/>
                  <a:gd name="connsiteX101" fmla="*/ 3881463 w 4829419"/>
                  <a:gd name="connsiteY101" fmla="*/ 1694576 h 4739779"/>
                  <a:gd name="connsiteX102" fmla="*/ 3831129 w 4829419"/>
                  <a:gd name="connsiteY102" fmla="*/ 1711354 h 4739779"/>
                  <a:gd name="connsiteX103" fmla="*/ 3805962 w 4829419"/>
                  <a:gd name="connsiteY103" fmla="*/ 1719743 h 4739779"/>
                  <a:gd name="connsiteX104" fmla="*/ 3789184 w 4829419"/>
                  <a:gd name="connsiteY104" fmla="*/ 1744910 h 4739779"/>
                  <a:gd name="connsiteX105" fmla="*/ 3797573 w 4829419"/>
                  <a:gd name="connsiteY105" fmla="*/ 1770077 h 4739779"/>
                  <a:gd name="connsiteX106" fmla="*/ 3831129 w 4829419"/>
                  <a:gd name="connsiteY106" fmla="*/ 1820411 h 4739779"/>
                  <a:gd name="connsiteX107" fmla="*/ 3839518 w 4829419"/>
                  <a:gd name="connsiteY107" fmla="*/ 1845578 h 4739779"/>
                  <a:gd name="connsiteX108" fmla="*/ 3864685 w 4829419"/>
                  <a:gd name="connsiteY108" fmla="*/ 1853967 h 4739779"/>
                  <a:gd name="connsiteX109" fmla="*/ 3881463 w 4829419"/>
                  <a:gd name="connsiteY109" fmla="*/ 1879134 h 4739779"/>
                  <a:gd name="connsiteX110" fmla="*/ 3889852 w 4829419"/>
                  <a:gd name="connsiteY110" fmla="*/ 1921079 h 4739779"/>
                  <a:gd name="connsiteX111" fmla="*/ 3940186 w 4829419"/>
                  <a:gd name="connsiteY111" fmla="*/ 1937857 h 4739779"/>
                  <a:gd name="connsiteX112" fmla="*/ 3990520 w 4829419"/>
                  <a:gd name="connsiteY112" fmla="*/ 1963024 h 4739779"/>
                  <a:gd name="connsiteX113" fmla="*/ 4007298 w 4829419"/>
                  <a:gd name="connsiteY113" fmla="*/ 2004968 h 4739779"/>
                  <a:gd name="connsiteX114" fmla="*/ 4057632 w 4829419"/>
                  <a:gd name="connsiteY114" fmla="*/ 2030135 h 4739779"/>
                  <a:gd name="connsiteX115" fmla="*/ 4074410 w 4829419"/>
                  <a:gd name="connsiteY115" fmla="*/ 2080469 h 4739779"/>
                  <a:gd name="connsiteX116" fmla="*/ 4091188 w 4829419"/>
                  <a:gd name="connsiteY116" fmla="*/ 2147581 h 4739779"/>
                  <a:gd name="connsiteX117" fmla="*/ 4099577 w 4829419"/>
                  <a:gd name="connsiteY117" fmla="*/ 2172748 h 4739779"/>
                  <a:gd name="connsiteX118" fmla="*/ 4124743 w 4829419"/>
                  <a:gd name="connsiteY118" fmla="*/ 2265027 h 4739779"/>
                  <a:gd name="connsiteX119" fmla="*/ 4149910 w 4829419"/>
                  <a:gd name="connsiteY119" fmla="*/ 2281805 h 4739779"/>
                  <a:gd name="connsiteX120" fmla="*/ 4183466 w 4829419"/>
                  <a:gd name="connsiteY120" fmla="*/ 2273416 h 4739779"/>
                  <a:gd name="connsiteX121" fmla="*/ 4208633 w 4829419"/>
                  <a:gd name="connsiteY121" fmla="*/ 2265027 h 4739779"/>
                  <a:gd name="connsiteX122" fmla="*/ 4242189 w 4829419"/>
                  <a:gd name="connsiteY122" fmla="*/ 2273416 h 4739779"/>
                  <a:gd name="connsiteX123" fmla="*/ 4292523 w 4829419"/>
                  <a:gd name="connsiteY123" fmla="*/ 2290194 h 4739779"/>
                  <a:gd name="connsiteX124" fmla="*/ 4359635 w 4829419"/>
                  <a:gd name="connsiteY124" fmla="*/ 2281805 h 4739779"/>
                  <a:gd name="connsiteX125" fmla="*/ 4401580 w 4829419"/>
                  <a:gd name="connsiteY125" fmla="*/ 2239860 h 4739779"/>
                  <a:gd name="connsiteX126" fmla="*/ 4426747 w 4829419"/>
                  <a:gd name="connsiteY126" fmla="*/ 2231471 h 4739779"/>
                  <a:gd name="connsiteX127" fmla="*/ 4451914 w 4829419"/>
                  <a:gd name="connsiteY127" fmla="*/ 2214693 h 4739779"/>
                  <a:gd name="connsiteX128" fmla="*/ 4468692 w 4829419"/>
                  <a:gd name="connsiteY128" fmla="*/ 2164359 h 4739779"/>
                  <a:gd name="connsiteX129" fmla="*/ 4477081 w 4829419"/>
                  <a:gd name="connsiteY129" fmla="*/ 2139192 h 4739779"/>
                  <a:gd name="connsiteX130" fmla="*/ 4502248 w 4829419"/>
                  <a:gd name="connsiteY130" fmla="*/ 2130803 h 4739779"/>
                  <a:gd name="connsiteX131" fmla="*/ 4678417 w 4829419"/>
                  <a:gd name="connsiteY131" fmla="*/ 2147581 h 4739779"/>
                  <a:gd name="connsiteX132" fmla="*/ 4762307 w 4829419"/>
                  <a:gd name="connsiteY132" fmla="*/ 2155970 h 4739779"/>
                  <a:gd name="connsiteX133" fmla="*/ 4795863 w 4829419"/>
                  <a:gd name="connsiteY133" fmla="*/ 2189526 h 4739779"/>
                  <a:gd name="connsiteX134" fmla="*/ 4821030 w 4829419"/>
                  <a:gd name="connsiteY134" fmla="*/ 2197915 h 4739779"/>
                  <a:gd name="connsiteX135" fmla="*/ 4829419 w 4829419"/>
                  <a:gd name="connsiteY135" fmla="*/ 2223082 h 4739779"/>
                  <a:gd name="connsiteX136" fmla="*/ 4812641 w 4829419"/>
                  <a:gd name="connsiteY136" fmla="*/ 2290194 h 4739779"/>
                  <a:gd name="connsiteX137" fmla="*/ 4779085 w 4829419"/>
                  <a:gd name="connsiteY137" fmla="*/ 2340528 h 4739779"/>
                  <a:gd name="connsiteX138" fmla="*/ 4737140 w 4829419"/>
                  <a:gd name="connsiteY138" fmla="*/ 2407640 h 4739779"/>
                  <a:gd name="connsiteX139" fmla="*/ 4703584 w 4829419"/>
                  <a:gd name="connsiteY139" fmla="*/ 2449585 h 4739779"/>
                  <a:gd name="connsiteX140" fmla="*/ 4661639 w 4829419"/>
                  <a:gd name="connsiteY140" fmla="*/ 2491530 h 4739779"/>
                  <a:gd name="connsiteX141" fmla="*/ 4628083 w 4829419"/>
                  <a:gd name="connsiteY141" fmla="*/ 2533475 h 4739779"/>
                  <a:gd name="connsiteX142" fmla="*/ 4619694 w 4829419"/>
                  <a:gd name="connsiteY142" fmla="*/ 2558642 h 4739779"/>
                  <a:gd name="connsiteX143" fmla="*/ 4602916 w 4829419"/>
                  <a:gd name="connsiteY143" fmla="*/ 2583809 h 4739779"/>
                  <a:gd name="connsiteX144" fmla="*/ 4594527 w 4829419"/>
                  <a:gd name="connsiteY144" fmla="*/ 2608976 h 4739779"/>
                  <a:gd name="connsiteX145" fmla="*/ 4569360 w 4829419"/>
                  <a:gd name="connsiteY145" fmla="*/ 2625754 h 4739779"/>
                  <a:gd name="connsiteX146" fmla="*/ 4552582 w 4829419"/>
                  <a:gd name="connsiteY146" fmla="*/ 2676088 h 4739779"/>
                  <a:gd name="connsiteX147" fmla="*/ 4535804 w 4829419"/>
                  <a:gd name="connsiteY147" fmla="*/ 2701255 h 4739779"/>
                  <a:gd name="connsiteX148" fmla="*/ 4527415 w 4829419"/>
                  <a:gd name="connsiteY148" fmla="*/ 2726422 h 4739779"/>
                  <a:gd name="connsiteX149" fmla="*/ 4510637 w 4829419"/>
                  <a:gd name="connsiteY149" fmla="*/ 2751589 h 4739779"/>
                  <a:gd name="connsiteX150" fmla="*/ 4493859 w 4829419"/>
                  <a:gd name="connsiteY150" fmla="*/ 2801923 h 4739779"/>
                  <a:gd name="connsiteX151" fmla="*/ 4460303 w 4829419"/>
                  <a:gd name="connsiteY151" fmla="*/ 2852257 h 4739779"/>
                  <a:gd name="connsiteX152" fmla="*/ 4443525 w 4829419"/>
                  <a:gd name="connsiteY152" fmla="*/ 2877424 h 4739779"/>
                  <a:gd name="connsiteX153" fmla="*/ 4409969 w 4829419"/>
                  <a:gd name="connsiteY153" fmla="*/ 2927757 h 4739779"/>
                  <a:gd name="connsiteX154" fmla="*/ 4393191 w 4829419"/>
                  <a:gd name="connsiteY154" fmla="*/ 2952924 h 4739779"/>
                  <a:gd name="connsiteX155" fmla="*/ 4384802 w 4829419"/>
                  <a:gd name="connsiteY155" fmla="*/ 2978091 h 4739779"/>
                  <a:gd name="connsiteX156" fmla="*/ 4359635 w 4829419"/>
                  <a:gd name="connsiteY156" fmla="*/ 2994869 h 4739779"/>
                  <a:gd name="connsiteX157" fmla="*/ 4342857 w 4829419"/>
                  <a:gd name="connsiteY157" fmla="*/ 3020036 h 4739779"/>
                  <a:gd name="connsiteX158" fmla="*/ 4317690 w 4829419"/>
                  <a:gd name="connsiteY158" fmla="*/ 3028425 h 4739779"/>
                  <a:gd name="connsiteX159" fmla="*/ 4267356 w 4829419"/>
                  <a:gd name="connsiteY159" fmla="*/ 3061981 h 4739779"/>
                  <a:gd name="connsiteX160" fmla="*/ 4242189 w 4829419"/>
                  <a:gd name="connsiteY160" fmla="*/ 3078759 h 4739779"/>
                  <a:gd name="connsiteX161" fmla="*/ 4233800 w 4829419"/>
                  <a:gd name="connsiteY161" fmla="*/ 3103926 h 4739779"/>
                  <a:gd name="connsiteX162" fmla="*/ 4208633 w 4829419"/>
                  <a:gd name="connsiteY162" fmla="*/ 3154260 h 4739779"/>
                  <a:gd name="connsiteX163" fmla="*/ 4191855 w 4829419"/>
                  <a:gd name="connsiteY163" fmla="*/ 3263317 h 4739779"/>
                  <a:gd name="connsiteX164" fmla="*/ 4175077 w 4829419"/>
                  <a:gd name="connsiteY164" fmla="*/ 3288484 h 4739779"/>
                  <a:gd name="connsiteX165" fmla="*/ 4149910 w 4829419"/>
                  <a:gd name="connsiteY165" fmla="*/ 3296873 h 4739779"/>
                  <a:gd name="connsiteX166" fmla="*/ 4099577 w 4829419"/>
                  <a:gd name="connsiteY166" fmla="*/ 3330429 h 4739779"/>
                  <a:gd name="connsiteX167" fmla="*/ 4074410 w 4829419"/>
                  <a:gd name="connsiteY167" fmla="*/ 3431097 h 4739779"/>
                  <a:gd name="connsiteX168" fmla="*/ 4091188 w 4829419"/>
                  <a:gd name="connsiteY168" fmla="*/ 3456264 h 4739779"/>
                  <a:gd name="connsiteX169" fmla="*/ 4107966 w 4829419"/>
                  <a:gd name="connsiteY169" fmla="*/ 3506598 h 4739779"/>
                  <a:gd name="connsiteX170" fmla="*/ 4116354 w 4829419"/>
                  <a:gd name="connsiteY170" fmla="*/ 3531765 h 4739779"/>
                  <a:gd name="connsiteX171" fmla="*/ 4166688 w 4829419"/>
                  <a:gd name="connsiteY171" fmla="*/ 3548543 h 4739779"/>
                  <a:gd name="connsiteX172" fmla="*/ 4175077 w 4829419"/>
                  <a:gd name="connsiteY172" fmla="*/ 3582099 h 4739779"/>
                  <a:gd name="connsiteX173" fmla="*/ 4208633 w 4829419"/>
                  <a:gd name="connsiteY173" fmla="*/ 3590488 h 4739779"/>
                  <a:gd name="connsiteX174" fmla="*/ 4233800 w 4829419"/>
                  <a:gd name="connsiteY174" fmla="*/ 3598877 h 4739779"/>
                  <a:gd name="connsiteX175" fmla="*/ 4267356 w 4829419"/>
                  <a:gd name="connsiteY175" fmla="*/ 3649211 h 4739779"/>
                  <a:gd name="connsiteX176" fmla="*/ 4275745 w 4829419"/>
                  <a:gd name="connsiteY176" fmla="*/ 3699545 h 4739779"/>
                  <a:gd name="connsiteX177" fmla="*/ 4326079 w 4829419"/>
                  <a:gd name="connsiteY177" fmla="*/ 3716323 h 4739779"/>
                  <a:gd name="connsiteX178" fmla="*/ 4351246 w 4829419"/>
                  <a:gd name="connsiteY178" fmla="*/ 3707934 h 4739779"/>
                  <a:gd name="connsiteX179" fmla="*/ 4359635 w 4829419"/>
                  <a:gd name="connsiteY179" fmla="*/ 3758268 h 4739779"/>
                  <a:gd name="connsiteX180" fmla="*/ 4393191 w 4829419"/>
                  <a:gd name="connsiteY180" fmla="*/ 3791824 h 4739779"/>
                  <a:gd name="connsiteX181" fmla="*/ 4426747 w 4829419"/>
                  <a:gd name="connsiteY181" fmla="*/ 3825379 h 4739779"/>
                  <a:gd name="connsiteX182" fmla="*/ 4451914 w 4829419"/>
                  <a:gd name="connsiteY182" fmla="*/ 3842157 h 4739779"/>
                  <a:gd name="connsiteX183" fmla="*/ 4502248 w 4829419"/>
                  <a:gd name="connsiteY183" fmla="*/ 3825379 h 4739779"/>
                  <a:gd name="connsiteX184" fmla="*/ 4519026 w 4829419"/>
                  <a:gd name="connsiteY184" fmla="*/ 3959603 h 4739779"/>
                  <a:gd name="connsiteX185" fmla="*/ 4535804 w 4829419"/>
                  <a:gd name="connsiteY185" fmla="*/ 3984770 h 4739779"/>
                  <a:gd name="connsiteX186" fmla="*/ 4544193 w 4829419"/>
                  <a:gd name="connsiteY186" fmla="*/ 4018326 h 4739779"/>
                  <a:gd name="connsiteX187" fmla="*/ 4594527 w 4829419"/>
                  <a:gd name="connsiteY187" fmla="*/ 4018326 h 4739779"/>
                  <a:gd name="connsiteX188" fmla="*/ 4628083 w 4829419"/>
                  <a:gd name="connsiteY188" fmla="*/ 4068660 h 4739779"/>
                  <a:gd name="connsiteX189" fmla="*/ 4619694 w 4829419"/>
                  <a:gd name="connsiteY189" fmla="*/ 4169328 h 4739779"/>
                  <a:gd name="connsiteX190" fmla="*/ 4586138 w 4829419"/>
                  <a:gd name="connsiteY190" fmla="*/ 4219662 h 4739779"/>
                  <a:gd name="connsiteX191" fmla="*/ 4577749 w 4829419"/>
                  <a:gd name="connsiteY191" fmla="*/ 4244829 h 4739779"/>
                  <a:gd name="connsiteX192" fmla="*/ 4569360 w 4829419"/>
                  <a:gd name="connsiteY192" fmla="*/ 4286774 h 4739779"/>
                  <a:gd name="connsiteX193" fmla="*/ 4560971 w 4829419"/>
                  <a:gd name="connsiteY193" fmla="*/ 4320330 h 4739779"/>
                  <a:gd name="connsiteX194" fmla="*/ 4569360 w 4829419"/>
                  <a:gd name="connsiteY194" fmla="*/ 4412609 h 4739779"/>
                  <a:gd name="connsiteX195" fmla="*/ 4577749 w 4829419"/>
                  <a:gd name="connsiteY195" fmla="*/ 4437776 h 4739779"/>
                  <a:gd name="connsiteX196" fmla="*/ 4602916 w 4829419"/>
                  <a:gd name="connsiteY196" fmla="*/ 4446165 h 4739779"/>
                  <a:gd name="connsiteX197" fmla="*/ 4552582 w 4829419"/>
                  <a:gd name="connsiteY197" fmla="*/ 4479721 h 4739779"/>
                  <a:gd name="connsiteX198" fmla="*/ 4519026 w 4829419"/>
                  <a:gd name="connsiteY198" fmla="*/ 4521666 h 4739779"/>
                  <a:gd name="connsiteX199" fmla="*/ 4493859 w 4829419"/>
                  <a:gd name="connsiteY199" fmla="*/ 4572000 h 4739779"/>
                  <a:gd name="connsiteX200" fmla="*/ 223863 w 4829419"/>
                  <a:gd name="connsiteY200" fmla="*/ 4706224 h 4739779"/>
                  <a:gd name="connsiteX0" fmla="*/ 232252 w 4829419"/>
                  <a:gd name="connsiteY0" fmla="*/ 4739779 h 4739779"/>
                  <a:gd name="connsiteX1" fmla="*/ 458755 w 4829419"/>
                  <a:gd name="connsiteY1" fmla="*/ 3816991 h 4739779"/>
                  <a:gd name="connsiteX2" fmla="*/ 475533 w 4829419"/>
                  <a:gd name="connsiteY2" fmla="*/ 3523376 h 4739779"/>
                  <a:gd name="connsiteX3" fmla="*/ 332921 w 4829419"/>
                  <a:gd name="connsiteY3" fmla="*/ 3481431 h 4739779"/>
                  <a:gd name="connsiteX4" fmla="*/ 316143 w 4829419"/>
                  <a:gd name="connsiteY4" fmla="*/ 3355596 h 4739779"/>
                  <a:gd name="connsiteX5" fmla="*/ 181918 w 4829419"/>
                  <a:gd name="connsiteY5" fmla="*/ 3254928 h 4739779"/>
                  <a:gd name="connsiteX6" fmla="*/ 5749 w 4829419"/>
                  <a:gd name="connsiteY6" fmla="*/ 3137482 h 4739779"/>
                  <a:gd name="connsiteX7" fmla="*/ 148362 w 4829419"/>
                  <a:gd name="connsiteY7" fmla="*/ 2617365 h 4739779"/>
                  <a:gd name="connsiteX8" fmla="*/ 1096318 w 4829419"/>
                  <a:gd name="connsiteY8" fmla="*/ 906011 h 4739779"/>
                  <a:gd name="connsiteX9" fmla="*/ 1314432 w 4829419"/>
                  <a:gd name="connsiteY9" fmla="*/ 612396 h 4739779"/>
                  <a:gd name="connsiteX10" fmla="*/ 1322821 w 4829419"/>
                  <a:gd name="connsiteY10" fmla="*/ 503339 h 4739779"/>
                  <a:gd name="connsiteX11" fmla="*/ 1347988 w 4829419"/>
                  <a:gd name="connsiteY11" fmla="*/ 486561 h 4739779"/>
                  <a:gd name="connsiteX12" fmla="*/ 1389932 w 4829419"/>
                  <a:gd name="connsiteY12" fmla="*/ 453005 h 4739779"/>
                  <a:gd name="connsiteX13" fmla="*/ 1406710 w 4829419"/>
                  <a:gd name="connsiteY13" fmla="*/ 385893 h 4739779"/>
                  <a:gd name="connsiteX14" fmla="*/ 1440266 w 4829419"/>
                  <a:gd name="connsiteY14" fmla="*/ 335559 h 4739779"/>
                  <a:gd name="connsiteX15" fmla="*/ 1448655 w 4829419"/>
                  <a:gd name="connsiteY15" fmla="*/ 310392 h 4739779"/>
                  <a:gd name="connsiteX16" fmla="*/ 1498989 w 4829419"/>
                  <a:gd name="connsiteY16" fmla="*/ 285225 h 4739779"/>
                  <a:gd name="connsiteX17" fmla="*/ 1524156 w 4829419"/>
                  <a:gd name="connsiteY17" fmla="*/ 293614 h 4739779"/>
                  <a:gd name="connsiteX18" fmla="*/ 1591268 w 4829419"/>
                  <a:gd name="connsiteY18" fmla="*/ 276836 h 4739779"/>
                  <a:gd name="connsiteX19" fmla="*/ 1616435 w 4829419"/>
                  <a:gd name="connsiteY19" fmla="*/ 243280 h 4739779"/>
                  <a:gd name="connsiteX20" fmla="*/ 1641602 w 4829419"/>
                  <a:gd name="connsiteY20" fmla="*/ 234891 h 4739779"/>
                  <a:gd name="connsiteX21" fmla="*/ 1658380 w 4829419"/>
                  <a:gd name="connsiteY21" fmla="*/ 209724 h 4739779"/>
                  <a:gd name="connsiteX22" fmla="*/ 1683547 w 4829419"/>
                  <a:gd name="connsiteY22" fmla="*/ 192946 h 4739779"/>
                  <a:gd name="connsiteX23" fmla="*/ 1700325 w 4829419"/>
                  <a:gd name="connsiteY23" fmla="*/ 167779 h 4739779"/>
                  <a:gd name="connsiteX24" fmla="*/ 1717103 w 4829419"/>
                  <a:gd name="connsiteY24" fmla="*/ 117446 h 4739779"/>
                  <a:gd name="connsiteX25" fmla="*/ 1759048 w 4829419"/>
                  <a:gd name="connsiteY25" fmla="*/ 41945 h 4739779"/>
                  <a:gd name="connsiteX26" fmla="*/ 1817771 w 4829419"/>
                  <a:gd name="connsiteY26" fmla="*/ 16778 h 4739779"/>
                  <a:gd name="connsiteX27" fmla="*/ 1842938 w 4829419"/>
                  <a:gd name="connsiteY27" fmla="*/ 8389 h 4739779"/>
                  <a:gd name="connsiteX28" fmla="*/ 1859716 w 4829419"/>
                  <a:gd name="connsiteY28" fmla="*/ 33556 h 4739779"/>
                  <a:gd name="connsiteX29" fmla="*/ 1935217 w 4829419"/>
                  <a:gd name="connsiteY29" fmla="*/ 0 h 4739779"/>
                  <a:gd name="connsiteX30" fmla="*/ 1960384 w 4829419"/>
                  <a:gd name="connsiteY30" fmla="*/ 50334 h 4739779"/>
                  <a:gd name="connsiteX31" fmla="*/ 1993940 w 4829419"/>
                  <a:gd name="connsiteY31" fmla="*/ 125835 h 4739779"/>
                  <a:gd name="connsiteX32" fmla="*/ 2019107 w 4829419"/>
                  <a:gd name="connsiteY32" fmla="*/ 201335 h 4739779"/>
                  <a:gd name="connsiteX33" fmla="*/ 2153331 w 4829419"/>
                  <a:gd name="connsiteY33" fmla="*/ 192946 h 4739779"/>
                  <a:gd name="connsiteX34" fmla="*/ 2228832 w 4829419"/>
                  <a:gd name="connsiteY34" fmla="*/ 192946 h 4739779"/>
                  <a:gd name="connsiteX35" fmla="*/ 2262388 w 4829419"/>
                  <a:gd name="connsiteY35" fmla="*/ 293614 h 4739779"/>
                  <a:gd name="connsiteX36" fmla="*/ 2337888 w 4829419"/>
                  <a:gd name="connsiteY36" fmla="*/ 327170 h 4739779"/>
                  <a:gd name="connsiteX37" fmla="*/ 2371444 w 4829419"/>
                  <a:gd name="connsiteY37" fmla="*/ 352337 h 4739779"/>
                  <a:gd name="connsiteX38" fmla="*/ 2405000 w 4829419"/>
                  <a:gd name="connsiteY38" fmla="*/ 369115 h 4739779"/>
                  <a:gd name="connsiteX39" fmla="*/ 2413389 w 4829419"/>
                  <a:gd name="connsiteY39" fmla="*/ 377504 h 4739779"/>
                  <a:gd name="connsiteX40" fmla="*/ 2472112 w 4829419"/>
                  <a:gd name="connsiteY40" fmla="*/ 427838 h 4739779"/>
                  <a:gd name="connsiteX41" fmla="*/ 2480501 w 4829419"/>
                  <a:gd name="connsiteY41" fmla="*/ 453005 h 4739779"/>
                  <a:gd name="connsiteX42" fmla="*/ 2455334 w 4829419"/>
                  <a:gd name="connsiteY42" fmla="*/ 461394 h 4739779"/>
                  <a:gd name="connsiteX43" fmla="*/ 2472112 w 4829419"/>
                  <a:gd name="connsiteY43" fmla="*/ 486561 h 4739779"/>
                  <a:gd name="connsiteX44" fmla="*/ 2472112 w 4829419"/>
                  <a:gd name="connsiteY44" fmla="*/ 595618 h 4739779"/>
                  <a:gd name="connsiteX45" fmla="*/ 2455334 w 4829419"/>
                  <a:gd name="connsiteY45" fmla="*/ 620785 h 4739779"/>
                  <a:gd name="connsiteX46" fmla="*/ 2430167 w 4829419"/>
                  <a:gd name="connsiteY46" fmla="*/ 629174 h 4739779"/>
                  <a:gd name="connsiteX47" fmla="*/ 2413389 w 4829419"/>
                  <a:gd name="connsiteY47" fmla="*/ 679508 h 4739779"/>
                  <a:gd name="connsiteX48" fmla="*/ 2463723 w 4829419"/>
                  <a:gd name="connsiteY48" fmla="*/ 704675 h 4739779"/>
                  <a:gd name="connsiteX49" fmla="*/ 2488890 w 4829419"/>
                  <a:gd name="connsiteY49" fmla="*/ 721453 h 4739779"/>
                  <a:gd name="connsiteX50" fmla="*/ 2530835 w 4829419"/>
                  <a:gd name="connsiteY50" fmla="*/ 780176 h 4739779"/>
                  <a:gd name="connsiteX51" fmla="*/ 2581169 w 4829419"/>
                  <a:gd name="connsiteY51" fmla="*/ 813732 h 4739779"/>
                  <a:gd name="connsiteX52" fmla="*/ 2597947 w 4829419"/>
                  <a:gd name="connsiteY52" fmla="*/ 838899 h 4739779"/>
                  <a:gd name="connsiteX53" fmla="*/ 2673448 w 4829419"/>
                  <a:gd name="connsiteY53" fmla="*/ 855677 h 4739779"/>
                  <a:gd name="connsiteX54" fmla="*/ 2723782 w 4829419"/>
                  <a:gd name="connsiteY54" fmla="*/ 872455 h 4739779"/>
                  <a:gd name="connsiteX55" fmla="*/ 2790894 w 4829419"/>
                  <a:gd name="connsiteY55" fmla="*/ 889233 h 4739779"/>
                  <a:gd name="connsiteX56" fmla="*/ 2849617 w 4829419"/>
                  <a:gd name="connsiteY56" fmla="*/ 830510 h 4739779"/>
                  <a:gd name="connsiteX57" fmla="*/ 2832839 w 4829419"/>
                  <a:gd name="connsiteY57" fmla="*/ 780176 h 4739779"/>
                  <a:gd name="connsiteX58" fmla="*/ 2841228 w 4829419"/>
                  <a:gd name="connsiteY58" fmla="*/ 755009 h 4739779"/>
                  <a:gd name="connsiteX59" fmla="*/ 2866395 w 4829419"/>
                  <a:gd name="connsiteY59" fmla="*/ 746620 h 4739779"/>
                  <a:gd name="connsiteX60" fmla="*/ 2967063 w 4829419"/>
                  <a:gd name="connsiteY60" fmla="*/ 738231 h 4739779"/>
                  <a:gd name="connsiteX61" fmla="*/ 3017397 w 4829419"/>
                  <a:gd name="connsiteY61" fmla="*/ 713064 h 4739779"/>
                  <a:gd name="connsiteX62" fmla="*/ 3025786 w 4829419"/>
                  <a:gd name="connsiteY62" fmla="*/ 687897 h 4739779"/>
                  <a:gd name="connsiteX63" fmla="*/ 3109676 w 4829419"/>
                  <a:gd name="connsiteY63" fmla="*/ 662730 h 4739779"/>
                  <a:gd name="connsiteX64" fmla="*/ 3168399 w 4829419"/>
                  <a:gd name="connsiteY64" fmla="*/ 671119 h 4739779"/>
                  <a:gd name="connsiteX65" fmla="*/ 3210343 w 4829419"/>
                  <a:gd name="connsiteY65" fmla="*/ 713064 h 4739779"/>
                  <a:gd name="connsiteX66" fmla="*/ 3235510 w 4829419"/>
                  <a:gd name="connsiteY66" fmla="*/ 729842 h 4739779"/>
                  <a:gd name="connsiteX67" fmla="*/ 3243899 w 4829419"/>
                  <a:gd name="connsiteY67" fmla="*/ 755009 h 4739779"/>
                  <a:gd name="connsiteX68" fmla="*/ 3269066 w 4829419"/>
                  <a:gd name="connsiteY68" fmla="*/ 780176 h 4739779"/>
                  <a:gd name="connsiteX69" fmla="*/ 3285844 w 4829419"/>
                  <a:gd name="connsiteY69" fmla="*/ 805343 h 4739779"/>
                  <a:gd name="connsiteX70" fmla="*/ 3277455 w 4829419"/>
                  <a:gd name="connsiteY70" fmla="*/ 889233 h 4739779"/>
                  <a:gd name="connsiteX71" fmla="*/ 3285844 w 4829419"/>
                  <a:gd name="connsiteY71" fmla="*/ 914400 h 4739779"/>
                  <a:gd name="connsiteX72" fmla="*/ 3311011 w 4829419"/>
                  <a:gd name="connsiteY72" fmla="*/ 922789 h 4739779"/>
                  <a:gd name="connsiteX73" fmla="*/ 3336178 w 4829419"/>
                  <a:gd name="connsiteY73" fmla="*/ 973123 h 4739779"/>
                  <a:gd name="connsiteX74" fmla="*/ 3344567 w 4829419"/>
                  <a:gd name="connsiteY74" fmla="*/ 998290 h 4739779"/>
                  <a:gd name="connsiteX75" fmla="*/ 3369734 w 4829419"/>
                  <a:gd name="connsiteY75" fmla="*/ 1048624 h 4739779"/>
                  <a:gd name="connsiteX76" fmla="*/ 3361345 w 4829419"/>
                  <a:gd name="connsiteY76" fmla="*/ 1073791 h 4739779"/>
                  <a:gd name="connsiteX77" fmla="*/ 3394901 w 4829419"/>
                  <a:gd name="connsiteY77" fmla="*/ 1115735 h 4739779"/>
                  <a:gd name="connsiteX78" fmla="*/ 3445235 w 4829419"/>
                  <a:gd name="connsiteY78" fmla="*/ 1132513 h 4739779"/>
                  <a:gd name="connsiteX79" fmla="*/ 3453624 w 4829419"/>
                  <a:gd name="connsiteY79" fmla="*/ 1157680 h 4739779"/>
                  <a:gd name="connsiteX80" fmla="*/ 3503958 w 4829419"/>
                  <a:gd name="connsiteY80" fmla="*/ 1182847 h 4739779"/>
                  <a:gd name="connsiteX81" fmla="*/ 3520736 w 4829419"/>
                  <a:gd name="connsiteY81" fmla="*/ 1208014 h 4739779"/>
                  <a:gd name="connsiteX82" fmla="*/ 3512347 w 4829419"/>
                  <a:gd name="connsiteY82" fmla="*/ 1275126 h 4739779"/>
                  <a:gd name="connsiteX83" fmla="*/ 3495569 w 4829419"/>
                  <a:gd name="connsiteY83" fmla="*/ 1300293 h 4739779"/>
                  <a:gd name="connsiteX84" fmla="*/ 3487180 w 4829419"/>
                  <a:gd name="connsiteY84" fmla="*/ 1325460 h 4739779"/>
                  <a:gd name="connsiteX85" fmla="*/ 3545903 w 4829419"/>
                  <a:gd name="connsiteY85" fmla="*/ 1350627 h 4739779"/>
                  <a:gd name="connsiteX86" fmla="*/ 3629793 w 4829419"/>
                  <a:gd name="connsiteY86" fmla="*/ 1367405 h 4739779"/>
                  <a:gd name="connsiteX87" fmla="*/ 3713683 w 4829419"/>
                  <a:gd name="connsiteY87" fmla="*/ 1367405 h 4739779"/>
                  <a:gd name="connsiteX88" fmla="*/ 3730461 w 4829419"/>
                  <a:gd name="connsiteY88" fmla="*/ 1342238 h 4739779"/>
                  <a:gd name="connsiteX89" fmla="*/ 3780795 w 4829419"/>
                  <a:gd name="connsiteY89" fmla="*/ 1317071 h 4739779"/>
                  <a:gd name="connsiteX90" fmla="*/ 3831129 w 4829419"/>
                  <a:gd name="connsiteY90" fmla="*/ 1291904 h 4739779"/>
                  <a:gd name="connsiteX91" fmla="*/ 3915019 w 4829419"/>
                  <a:gd name="connsiteY91" fmla="*/ 1266737 h 4739779"/>
                  <a:gd name="connsiteX92" fmla="*/ 3940186 w 4829419"/>
                  <a:gd name="connsiteY92" fmla="*/ 1258348 h 4739779"/>
                  <a:gd name="connsiteX93" fmla="*/ 3965353 w 4829419"/>
                  <a:gd name="connsiteY93" fmla="*/ 1249959 h 4739779"/>
                  <a:gd name="connsiteX94" fmla="*/ 3973742 w 4829419"/>
                  <a:gd name="connsiteY94" fmla="*/ 1350627 h 4739779"/>
                  <a:gd name="connsiteX95" fmla="*/ 3948575 w 4829419"/>
                  <a:gd name="connsiteY95" fmla="*/ 1367405 h 4739779"/>
                  <a:gd name="connsiteX96" fmla="*/ 3948575 w 4829419"/>
                  <a:gd name="connsiteY96" fmla="*/ 1459684 h 4739779"/>
                  <a:gd name="connsiteX97" fmla="*/ 3923408 w 4829419"/>
                  <a:gd name="connsiteY97" fmla="*/ 1476462 h 4739779"/>
                  <a:gd name="connsiteX98" fmla="*/ 3931797 w 4829419"/>
                  <a:gd name="connsiteY98" fmla="*/ 1501629 h 4739779"/>
                  <a:gd name="connsiteX99" fmla="*/ 3906630 w 4829419"/>
                  <a:gd name="connsiteY99" fmla="*/ 1593908 h 4739779"/>
                  <a:gd name="connsiteX100" fmla="*/ 3898241 w 4829419"/>
                  <a:gd name="connsiteY100" fmla="*/ 1619075 h 4739779"/>
                  <a:gd name="connsiteX101" fmla="*/ 3889852 w 4829419"/>
                  <a:gd name="connsiteY101" fmla="*/ 1669409 h 4739779"/>
                  <a:gd name="connsiteX102" fmla="*/ 3881463 w 4829419"/>
                  <a:gd name="connsiteY102" fmla="*/ 1694576 h 4739779"/>
                  <a:gd name="connsiteX103" fmla="*/ 3831129 w 4829419"/>
                  <a:gd name="connsiteY103" fmla="*/ 1711354 h 4739779"/>
                  <a:gd name="connsiteX104" fmla="*/ 3805962 w 4829419"/>
                  <a:gd name="connsiteY104" fmla="*/ 1719743 h 4739779"/>
                  <a:gd name="connsiteX105" fmla="*/ 3789184 w 4829419"/>
                  <a:gd name="connsiteY105" fmla="*/ 1744910 h 4739779"/>
                  <a:gd name="connsiteX106" fmla="*/ 3797573 w 4829419"/>
                  <a:gd name="connsiteY106" fmla="*/ 1770077 h 4739779"/>
                  <a:gd name="connsiteX107" fmla="*/ 3831129 w 4829419"/>
                  <a:gd name="connsiteY107" fmla="*/ 1820411 h 4739779"/>
                  <a:gd name="connsiteX108" fmla="*/ 3839518 w 4829419"/>
                  <a:gd name="connsiteY108" fmla="*/ 1845578 h 4739779"/>
                  <a:gd name="connsiteX109" fmla="*/ 3864685 w 4829419"/>
                  <a:gd name="connsiteY109" fmla="*/ 1853967 h 4739779"/>
                  <a:gd name="connsiteX110" fmla="*/ 3881463 w 4829419"/>
                  <a:gd name="connsiteY110" fmla="*/ 1879134 h 4739779"/>
                  <a:gd name="connsiteX111" fmla="*/ 3889852 w 4829419"/>
                  <a:gd name="connsiteY111" fmla="*/ 1921079 h 4739779"/>
                  <a:gd name="connsiteX112" fmla="*/ 3940186 w 4829419"/>
                  <a:gd name="connsiteY112" fmla="*/ 1937857 h 4739779"/>
                  <a:gd name="connsiteX113" fmla="*/ 3990520 w 4829419"/>
                  <a:gd name="connsiteY113" fmla="*/ 1963024 h 4739779"/>
                  <a:gd name="connsiteX114" fmla="*/ 4007298 w 4829419"/>
                  <a:gd name="connsiteY114" fmla="*/ 2004968 h 4739779"/>
                  <a:gd name="connsiteX115" fmla="*/ 4057632 w 4829419"/>
                  <a:gd name="connsiteY115" fmla="*/ 2030135 h 4739779"/>
                  <a:gd name="connsiteX116" fmla="*/ 4074410 w 4829419"/>
                  <a:gd name="connsiteY116" fmla="*/ 2080469 h 4739779"/>
                  <a:gd name="connsiteX117" fmla="*/ 4091188 w 4829419"/>
                  <a:gd name="connsiteY117" fmla="*/ 2147581 h 4739779"/>
                  <a:gd name="connsiteX118" fmla="*/ 4099577 w 4829419"/>
                  <a:gd name="connsiteY118" fmla="*/ 2172748 h 4739779"/>
                  <a:gd name="connsiteX119" fmla="*/ 4124743 w 4829419"/>
                  <a:gd name="connsiteY119" fmla="*/ 2265027 h 4739779"/>
                  <a:gd name="connsiteX120" fmla="*/ 4149910 w 4829419"/>
                  <a:gd name="connsiteY120" fmla="*/ 2281805 h 4739779"/>
                  <a:gd name="connsiteX121" fmla="*/ 4183466 w 4829419"/>
                  <a:gd name="connsiteY121" fmla="*/ 2273416 h 4739779"/>
                  <a:gd name="connsiteX122" fmla="*/ 4208633 w 4829419"/>
                  <a:gd name="connsiteY122" fmla="*/ 2265027 h 4739779"/>
                  <a:gd name="connsiteX123" fmla="*/ 4242189 w 4829419"/>
                  <a:gd name="connsiteY123" fmla="*/ 2273416 h 4739779"/>
                  <a:gd name="connsiteX124" fmla="*/ 4292523 w 4829419"/>
                  <a:gd name="connsiteY124" fmla="*/ 2290194 h 4739779"/>
                  <a:gd name="connsiteX125" fmla="*/ 4359635 w 4829419"/>
                  <a:gd name="connsiteY125" fmla="*/ 2281805 h 4739779"/>
                  <a:gd name="connsiteX126" fmla="*/ 4401580 w 4829419"/>
                  <a:gd name="connsiteY126" fmla="*/ 2239860 h 4739779"/>
                  <a:gd name="connsiteX127" fmla="*/ 4426747 w 4829419"/>
                  <a:gd name="connsiteY127" fmla="*/ 2231471 h 4739779"/>
                  <a:gd name="connsiteX128" fmla="*/ 4451914 w 4829419"/>
                  <a:gd name="connsiteY128" fmla="*/ 2214693 h 4739779"/>
                  <a:gd name="connsiteX129" fmla="*/ 4468692 w 4829419"/>
                  <a:gd name="connsiteY129" fmla="*/ 2164359 h 4739779"/>
                  <a:gd name="connsiteX130" fmla="*/ 4477081 w 4829419"/>
                  <a:gd name="connsiteY130" fmla="*/ 2139192 h 4739779"/>
                  <a:gd name="connsiteX131" fmla="*/ 4502248 w 4829419"/>
                  <a:gd name="connsiteY131" fmla="*/ 2130803 h 4739779"/>
                  <a:gd name="connsiteX132" fmla="*/ 4678417 w 4829419"/>
                  <a:gd name="connsiteY132" fmla="*/ 2147581 h 4739779"/>
                  <a:gd name="connsiteX133" fmla="*/ 4762307 w 4829419"/>
                  <a:gd name="connsiteY133" fmla="*/ 2155970 h 4739779"/>
                  <a:gd name="connsiteX134" fmla="*/ 4795863 w 4829419"/>
                  <a:gd name="connsiteY134" fmla="*/ 2189526 h 4739779"/>
                  <a:gd name="connsiteX135" fmla="*/ 4821030 w 4829419"/>
                  <a:gd name="connsiteY135" fmla="*/ 2197915 h 4739779"/>
                  <a:gd name="connsiteX136" fmla="*/ 4829419 w 4829419"/>
                  <a:gd name="connsiteY136" fmla="*/ 2223082 h 4739779"/>
                  <a:gd name="connsiteX137" fmla="*/ 4812641 w 4829419"/>
                  <a:gd name="connsiteY137" fmla="*/ 2290194 h 4739779"/>
                  <a:gd name="connsiteX138" fmla="*/ 4779085 w 4829419"/>
                  <a:gd name="connsiteY138" fmla="*/ 2340528 h 4739779"/>
                  <a:gd name="connsiteX139" fmla="*/ 4737140 w 4829419"/>
                  <a:gd name="connsiteY139" fmla="*/ 2407640 h 4739779"/>
                  <a:gd name="connsiteX140" fmla="*/ 4703584 w 4829419"/>
                  <a:gd name="connsiteY140" fmla="*/ 2449585 h 4739779"/>
                  <a:gd name="connsiteX141" fmla="*/ 4661639 w 4829419"/>
                  <a:gd name="connsiteY141" fmla="*/ 2491530 h 4739779"/>
                  <a:gd name="connsiteX142" fmla="*/ 4628083 w 4829419"/>
                  <a:gd name="connsiteY142" fmla="*/ 2533475 h 4739779"/>
                  <a:gd name="connsiteX143" fmla="*/ 4619694 w 4829419"/>
                  <a:gd name="connsiteY143" fmla="*/ 2558642 h 4739779"/>
                  <a:gd name="connsiteX144" fmla="*/ 4602916 w 4829419"/>
                  <a:gd name="connsiteY144" fmla="*/ 2583809 h 4739779"/>
                  <a:gd name="connsiteX145" fmla="*/ 4594527 w 4829419"/>
                  <a:gd name="connsiteY145" fmla="*/ 2608976 h 4739779"/>
                  <a:gd name="connsiteX146" fmla="*/ 4569360 w 4829419"/>
                  <a:gd name="connsiteY146" fmla="*/ 2625754 h 4739779"/>
                  <a:gd name="connsiteX147" fmla="*/ 4552582 w 4829419"/>
                  <a:gd name="connsiteY147" fmla="*/ 2676088 h 4739779"/>
                  <a:gd name="connsiteX148" fmla="*/ 4535804 w 4829419"/>
                  <a:gd name="connsiteY148" fmla="*/ 2701255 h 4739779"/>
                  <a:gd name="connsiteX149" fmla="*/ 4527415 w 4829419"/>
                  <a:gd name="connsiteY149" fmla="*/ 2726422 h 4739779"/>
                  <a:gd name="connsiteX150" fmla="*/ 4510637 w 4829419"/>
                  <a:gd name="connsiteY150" fmla="*/ 2751589 h 4739779"/>
                  <a:gd name="connsiteX151" fmla="*/ 4493859 w 4829419"/>
                  <a:gd name="connsiteY151" fmla="*/ 2801923 h 4739779"/>
                  <a:gd name="connsiteX152" fmla="*/ 4460303 w 4829419"/>
                  <a:gd name="connsiteY152" fmla="*/ 2852257 h 4739779"/>
                  <a:gd name="connsiteX153" fmla="*/ 4443525 w 4829419"/>
                  <a:gd name="connsiteY153" fmla="*/ 2877424 h 4739779"/>
                  <a:gd name="connsiteX154" fmla="*/ 4409969 w 4829419"/>
                  <a:gd name="connsiteY154" fmla="*/ 2927757 h 4739779"/>
                  <a:gd name="connsiteX155" fmla="*/ 4393191 w 4829419"/>
                  <a:gd name="connsiteY155" fmla="*/ 2952924 h 4739779"/>
                  <a:gd name="connsiteX156" fmla="*/ 4384802 w 4829419"/>
                  <a:gd name="connsiteY156" fmla="*/ 2978091 h 4739779"/>
                  <a:gd name="connsiteX157" fmla="*/ 4359635 w 4829419"/>
                  <a:gd name="connsiteY157" fmla="*/ 2994869 h 4739779"/>
                  <a:gd name="connsiteX158" fmla="*/ 4342857 w 4829419"/>
                  <a:gd name="connsiteY158" fmla="*/ 3020036 h 4739779"/>
                  <a:gd name="connsiteX159" fmla="*/ 4317690 w 4829419"/>
                  <a:gd name="connsiteY159" fmla="*/ 3028425 h 4739779"/>
                  <a:gd name="connsiteX160" fmla="*/ 4267356 w 4829419"/>
                  <a:gd name="connsiteY160" fmla="*/ 3061981 h 4739779"/>
                  <a:gd name="connsiteX161" fmla="*/ 4242189 w 4829419"/>
                  <a:gd name="connsiteY161" fmla="*/ 3078759 h 4739779"/>
                  <a:gd name="connsiteX162" fmla="*/ 4233800 w 4829419"/>
                  <a:gd name="connsiteY162" fmla="*/ 3103926 h 4739779"/>
                  <a:gd name="connsiteX163" fmla="*/ 4208633 w 4829419"/>
                  <a:gd name="connsiteY163" fmla="*/ 3154260 h 4739779"/>
                  <a:gd name="connsiteX164" fmla="*/ 4191855 w 4829419"/>
                  <a:gd name="connsiteY164" fmla="*/ 3263317 h 4739779"/>
                  <a:gd name="connsiteX165" fmla="*/ 4175077 w 4829419"/>
                  <a:gd name="connsiteY165" fmla="*/ 3288484 h 4739779"/>
                  <a:gd name="connsiteX166" fmla="*/ 4149910 w 4829419"/>
                  <a:gd name="connsiteY166" fmla="*/ 3296873 h 4739779"/>
                  <a:gd name="connsiteX167" fmla="*/ 4099577 w 4829419"/>
                  <a:gd name="connsiteY167" fmla="*/ 3330429 h 4739779"/>
                  <a:gd name="connsiteX168" fmla="*/ 4074410 w 4829419"/>
                  <a:gd name="connsiteY168" fmla="*/ 3431097 h 4739779"/>
                  <a:gd name="connsiteX169" fmla="*/ 4091188 w 4829419"/>
                  <a:gd name="connsiteY169" fmla="*/ 3456264 h 4739779"/>
                  <a:gd name="connsiteX170" fmla="*/ 4107966 w 4829419"/>
                  <a:gd name="connsiteY170" fmla="*/ 3506598 h 4739779"/>
                  <a:gd name="connsiteX171" fmla="*/ 4116354 w 4829419"/>
                  <a:gd name="connsiteY171" fmla="*/ 3531765 h 4739779"/>
                  <a:gd name="connsiteX172" fmla="*/ 4166688 w 4829419"/>
                  <a:gd name="connsiteY172" fmla="*/ 3548543 h 4739779"/>
                  <a:gd name="connsiteX173" fmla="*/ 4175077 w 4829419"/>
                  <a:gd name="connsiteY173" fmla="*/ 3582099 h 4739779"/>
                  <a:gd name="connsiteX174" fmla="*/ 4208633 w 4829419"/>
                  <a:gd name="connsiteY174" fmla="*/ 3590488 h 4739779"/>
                  <a:gd name="connsiteX175" fmla="*/ 4233800 w 4829419"/>
                  <a:gd name="connsiteY175" fmla="*/ 3598877 h 4739779"/>
                  <a:gd name="connsiteX176" fmla="*/ 4267356 w 4829419"/>
                  <a:gd name="connsiteY176" fmla="*/ 3649211 h 4739779"/>
                  <a:gd name="connsiteX177" fmla="*/ 4275745 w 4829419"/>
                  <a:gd name="connsiteY177" fmla="*/ 3699545 h 4739779"/>
                  <a:gd name="connsiteX178" fmla="*/ 4326079 w 4829419"/>
                  <a:gd name="connsiteY178" fmla="*/ 3716323 h 4739779"/>
                  <a:gd name="connsiteX179" fmla="*/ 4351246 w 4829419"/>
                  <a:gd name="connsiteY179" fmla="*/ 3707934 h 4739779"/>
                  <a:gd name="connsiteX180" fmla="*/ 4359635 w 4829419"/>
                  <a:gd name="connsiteY180" fmla="*/ 3758268 h 4739779"/>
                  <a:gd name="connsiteX181" fmla="*/ 4393191 w 4829419"/>
                  <a:gd name="connsiteY181" fmla="*/ 3791824 h 4739779"/>
                  <a:gd name="connsiteX182" fmla="*/ 4426747 w 4829419"/>
                  <a:gd name="connsiteY182" fmla="*/ 3825379 h 4739779"/>
                  <a:gd name="connsiteX183" fmla="*/ 4451914 w 4829419"/>
                  <a:gd name="connsiteY183" fmla="*/ 3842157 h 4739779"/>
                  <a:gd name="connsiteX184" fmla="*/ 4502248 w 4829419"/>
                  <a:gd name="connsiteY184" fmla="*/ 3825379 h 4739779"/>
                  <a:gd name="connsiteX185" fmla="*/ 4519026 w 4829419"/>
                  <a:gd name="connsiteY185" fmla="*/ 3959603 h 4739779"/>
                  <a:gd name="connsiteX186" fmla="*/ 4535804 w 4829419"/>
                  <a:gd name="connsiteY186" fmla="*/ 3984770 h 4739779"/>
                  <a:gd name="connsiteX187" fmla="*/ 4544193 w 4829419"/>
                  <a:gd name="connsiteY187" fmla="*/ 4018326 h 4739779"/>
                  <a:gd name="connsiteX188" fmla="*/ 4594527 w 4829419"/>
                  <a:gd name="connsiteY188" fmla="*/ 4018326 h 4739779"/>
                  <a:gd name="connsiteX189" fmla="*/ 4628083 w 4829419"/>
                  <a:gd name="connsiteY189" fmla="*/ 4068660 h 4739779"/>
                  <a:gd name="connsiteX190" fmla="*/ 4619694 w 4829419"/>
                  <a:gd name="connsiteY190" fmla="*/ 4169328 h 4739779"/>
                  <a:gd name="connsiteX191" fmla="*/ 4586138 w 4829419"/>
                  <a:gd name="connsiteY191" fmla="*/ 4219662 h 4739779"/>
                  <a:gd name="connsiteX192" fmla="*/ 4577749 w 4829419"/>
                  <a:gd name="connsiteY192" fmla="*/ 4244829 h 4739779"/>
                  <a:gd name="connsiteX193" fmla="*/ 4569360 w 4829419"/>
                  <a:gd name="connsiteY193" fmla="*/ 4286774 h 4739779"/>
                  <a:gd name="connsiteX194" fmla="*/ 4560971 w 4829419"/>
                  <a:gd name="connsiteY194" fmla="*/ 4320330 h 4739779"/>
                  <a:gd name="connsiteX195" fmla="*/ 4569360 w 4829419"/>
                  <a:gd name="connsiteY195" fmla="*/ 4412609 h 4739779"/>
                  <a:gd name="connsiteX196" fmla="*/ 4577749 w 4829419"/>
                  <a:gd name="connsiteY196" fmla="*/ 4437776 h 4739779"/>
                  <a:gd name="connsiteX197" fmla="*/ 4602916 w 4829419"/>
                  <a:gd name="connsiteY197" fmla="*/ 4446165 h 4739779"/>
                  <a:gd name="connsiteX198" fmla="*/ 4552582 w 4829419"/>
                  <a:gd name="connsiteY198" fmla="*/ 4479721 h 4739779"/>
                  <a:gd name="connsiteX199" fmla="*/ 4519026 w 4829419"/>
                  <a:gd name="connsiteY199" fmla="*/ 4521666 h 4739779"/>
                  <a:gd name="connsiteX200" fmla="*/ 4493859 w 4829419"/>
                  <a:gd name="connsiteY200" fmla="*/ 4572000 h 4739779"/>
                  <a:gd name="connsiteX201" fmla="*/ 223863 w 4829419"/>
                  <a:gd name="connsiteY201" fmla="*/ 4706224 h 4739779"/>
                  <a:gd name="connsiteX0" fmla="*/ 232252 w 4829419"/>
                  <a:gd name="connsiteY0" fmla="*/ 4739779 h 4739779"/>
                  <a:gd name="connsiteX1" fmla="*/ 240642 w 4829419"/>
                  <a:gd name="connsiteY1" fmla="*/ 3959603 h 4739779"/>
                  <a:gd name="connsiteX2" fmla="*/ 458755 w 4829419"/>
                  <a:gd name="connsiteY2" fmla="*/ 3816991 h 4739779"/>
                  <a:gd name="connsiteX3" fmla="*/ 475533 w 4829419"/>
                  <a:gd name="connsiteY3" fmla="*/ 3523376 h 4739779"/>
                  <a:gd name="connsiteX4" fmla="*/ 332921 w 4829419"/>
                  <a:gd name="connsiteY4" fmla="*/ 3481431 h 4739779"/>
                  <a:gd name="connsiteX5" fmla="*/ 316143 w 4829419"/>
                  <a:gd name="connsiteY5" fmla="*/ 3355596 h 4739779"/>
                  <a:gd name="connsiteX6" fmla="*/ 181918 w 4829419"/>
                  <a:gd name="connsiteY6" fmla="*/ 3254928 h 4739779"/>
                  <a:gd name="connsiteX7" fmla="*/ 5749 w 4829419"/>
                  <a:gd name="connsiteY7" fmla="*/ 3137482 h 4739779"/>
                  <a:gd name="connsiteX8" fmla="*/ 148362 w 4829419"/>
                  <a:gd name="connsiteY8" fmla="*/ 2617365 h 4739779"/>
                  <a:gd name="connsiteX9" fmla="*/ 1096318 w 4829419"/>
                  <a:gd name="connsiteY9" fmla="*/ 906011 h 4739779"/>
                  <a:gd name="connsiteX10" fmla="*/ 1314432 w 4829419"/>
                  <a:gd name="connsiteY10" fmla="*/ 612396 h 4739779"/>
                  <a:gd name="connsiteX11" fmla="*/ 1322821 w 4829419"/>
                  <a:gd name="connsiteY11" fmla="*/ 503339 h 4739779"/>
                  <a:gd name="connsiteX12" fmla="*/ 1347988 w 4829419"/>
                  <a:gd name="connsiteY12" fmla="*/ 486561 h 4739779"/>
                  <a:gd name="connsiteX13" fmla="*/ 1389932 w 4829419"/>
                  <a:gd name="connsiteY13" fmla="*/ 453005 h 4739779"/>
                  <a:gd name="connsiteX14" fmla="*/ 1406710 w 4829419"/>
                  <a:gd name="connsiteY14" fmla="*/ 385893 h 4739779"/>
                  <a:gd name="connsiteX15" fmla="*/ 1440266 w 4829419"/>
                  <a:gd name="connsiteY15" fmla="*/ 335559 h 4739779"/>
                  <a:gd name="connsiteX16" fmla="*/ 1448655 w 4829419"/>
                  <a:gd name="connsiteY16" fmla="*/ 310392 h 4739779"/>
                  <a:gd name="connsiteX17" fmla="*/ 1498989 w 4829419"/>
                  <a:gd name="connsiteY17" fmla="*/ 285225 h 4739779"/>
                  <a:gd name="connsiteX18" fmla="*/ 1524156 w 4829419"/>
                  <a:gd name="connsiteY18" fmla="*/ 293614 h 4739779"/>
                  <a:gd name="connsiteX19" fmla="*/ 1591268 w 4829419"/>
                  <a:gd name="connsiteY19" fmla="*/ 276836 h 4739779"/>
                  <a:gd name="connsiteX20" fmla="*/ 1616435 w 4829419"/>
                  <a:gd name="connsiteY20" fmla="*/ 243280 h 4739779"/>
                  <a:gd name="connsiteX21" fmla="*/ 1641602 w 4829419"/>
                  <a:gd name="connsiteY21" fmla="*/ 234891 h 4739779"/>
                  <a:gd name="connsiteX22" fmla="*/ 1658380 w 4829419"/>
                  <a:gd name="connsiteY22" fmla="*/ 209724 h 4739779"/>
                  <a:gd name="connsiteX23" fmla="*/ 1683547 w 4829419"/>
                  <a:gd name="connsiteY23" fmla="*/ 192946 h 4739779"/>
                  <a:gd name="connsiteX24" fmla="*/ 1700325 w 4829419"/>
                  <a:gd name="connsiteY24" fmla="*/ 167779 h 4739779"/>
                  <a:gd name="connsiteX25" fmla="*/ 1717103 w 4829419"/>
                  <a:gd name="connsiteY25" fmla="*/ 117446 h 4739779"/>
                  <a:gd name="connsiteX26" fmla="*/ 1759048 w 4829419"/>
                  <a:gd name="connsiteY26" fmla="*/ 41945 h 4739779"/>
                  <a:gd name="connsiteX27" fmla="*/ 1817771 w 4829419"/>
                  <a:gd name="connsiteY27" fmla="*/ 16778 h 4739779"/>
                  <a:gd name="connsiteX28" fmla="*/ 1842938 w 4829419"/>
                  <a:gd name="connsiteY28" fmla="*/ 8389 h 4739779"/>
                  <a:gd name="connsiteX29" fmla="*/ 1859716 w 4829419"/>
                  <a:gd name="connsiteY29" fmla="*/ 33556 h 4739779"/>
                  <a:gd name="connsiteX30" fmla="*/ 1935217 w 4829419"/>
                  <a:gd name="connsiteY30" fmla="*/ 0 h 4739779"/>
                  <a:gd name="connsiteX31" fmla="*/ 1960384 w 4829419"/>
                  <a:gd name="connsiteY31" fmla="*/ 50334 h 4739779"/>
                  <a:gd name="connsiteX32" fmla="*/ 1993940 w 4829419"/>
                  <a:gd name="connsiteY32" fmla="*/ 125835 h 4739779"/>
                  <a:gd name="connsiteX33" fmla="*/ 2019107 w 4829419"/>
                  <a:gd name="connsiteY33" fmla="*/ 201335 h 4739779"/>
                  <a:gd name="connsiteX34" fmla="*/ 2153331 w 4829419"/>
                  <a:gd name="connsiteY34" fmla="*/ 192946 h 4739779"/>
                  <a:gd name="connsiteX35" fmla="*/ 2228832 w 4829419"/>
                  <a:gd name="connsiteY35" fmla="*/ 192946 h 4739779"/>
                  <a:gd name="connsiteX36" fmla="*/ 2262388 w 4829419"/>
                  <a:gd name="connsiteY36" fmla="*/ 293614 h 4739779"/>
                  <a:gd name="connsiteX37" fmla="*/ 2337888 w 4829419"/>
                  <a:gd name="connsiteY37" fmla="*/ 327170 h 4739779"/>
                  <a:gd name="connsiteX38" fmla="*/ 2371444 w 4829419"/>
                  <a:gd name="connsiteY38" fmla="*/ 352337 h 4739779"/>
                  <a:gd name="connsiteX39" fmla="*/ 2405000 w 4829419"/>
                  <a:gd name="connsiteY39" fmla="*/ 369115 h 4739779"/>
                  <a:gd name="connsiteX40" fmla="*/ 2413389 w 4829419"/>
                  <a:gd name="connsiteY40" fmla="*/ 377504 h 4739779"/>
                  <a:gd name="connsiteX41" fmla="*/ 2472112 w 4829419"/>
                  <a:gd name="connsiteY41" fmla="*/ 427838 h 4739779"/>
                  <a:gd name="connsiteX42" fmla="*/ 2480501 w 4829419"/>
                  <a:gd name="connsiteY42" fmla="*/ 453005 h 4739779"/>
                  <a:gd name="connsiteX43" fmla="*/ 2455334 w 4829419"/>
                  <a:gd name="connsiteY43" fmla="*/ 461394 h 4739779"/>
                  <a:gd name="connsiteX44" fmla="*/ 2472112 w 4829419"/>
                  <a:gd name="connsiteY44" fmla="*/ 486561 h 4739779"/>
                  <a:gd name="connsiteX45" fmla="*/ 2472112 w 4829419"/>
                  <a:gd name="connsiteY45" fmla="*/ 595618 h 4739779"/>
                  <a:gd name="connsiteX46" fmla="*/ 2455334 w 4829419"/>
                  <a:gd name="connsiteY46" fmla="*/ 620785 h 4739779"/>
                  <a:gd name="connsiteX47" fmla="*/ 2430167 w 4829419"/>
                  <a:gd name="connsiteY47" fmla="*/ 629174 h 4739779"/>
                  <a:gd name="connsiteX48" fmla="*/ 2413389 w 4829419"/>
                  <a:gd name="connsiteY48" fmla="*/ 679508 h 4739779"/>
                  <a:gd name="connsiteX49" fmla="*/ 2463723 w 4829419"/>
                  <a:gd name="connsiteY49" fmla="*/ 704675 h 4739779"/>
                  <a:gd name="connsiteX50" fmla="*/ 2488890 w 4829419"/>
                  <a:gd name="connsiteY50" fmla="*/ 721453 h 4739779"/>
                  <a:gd name="connsiteX51" fmla="*/ 2530835 w 4829419"/>
                  <a:gd name="connsiteY51" fmla="*/ 780176 h 4739779"/>
                  <a:gd name="connsiteX52" fmla="*/ 2581169 w 4829419"/>
                  <a:gd name="connsiteY52" fmla="*/ 813732 h 4739779"/>
                  <a:gd name="connsiteX53" fmla="*/ 2597947 w 4829419"/>
                  <a:gd name="connsiteY53" fmla="*/ 838899 h 4739779"/>
                  <a:gd name="connsiteX54" fmla="*/ 2673448 w 4829419"/>
                  <a:gd name="connsiteY54" fmla="*/ 855677 h 4739779"/>
                  <a:gd name="connsiteX55" fmla="*/ 2723782 w 4829419"/>
                  <a:gd name="connsiteY55" fmla="*/ 872455 h 4739779"/>
                  <a:gd name="connsiteX56" fmla="*/ 2790894 w 4829419"/>
                  <a:gd name="connsiteY56" fmla="*/ 889233 h 4739779"/>
                  <a:gd name="connsiteX57" fmla="*/ 2849617 w 4829419"/>
                  <a:gd name="connsiteY57" fmla="*/ 830510 h 4739779"/>
                  <a:gd name="connsiteX58" fmla="*/ 2832839 w 4829419"/>
                  <a:gd name="connsiteY58" fmla="*/ 780176 h 4739779"/>
                  <a:gd name="connsiteX59" fmla="*/ 2841228 w 4829419"/>
                  <a:gd name="connsiteY59" fmla="*/ 755009 h 4739779"/>
                  <a:gd name="connsiteX60" fmla="*/ 2866395 w 4829419"/>
                  <a:gd name="connsiteY60" fmla="*/ 746620 h 4739779"/>
                  <a:gd name="connsiteX61" fmla="*/ 2967063 w 4829419"/>
                  <a:gd name="connsiteY61" fmla="*/ 738231 h 4739779"/>
                  <a:gd name="connsiteX62" fmla="*/ 3017397 w 4829419"/>
                  <a:gd name="connsiteY62" fmla="*/ 713064 h 4739779"/>
                  <a:gd name="connsiteX63" fmla="*/ 3025786 w 4829419"/>
                  <a:gd name="connsiteY63" fmla="*/ 687897 h 4739779"/>
                  <a:gd name="connsiteX64" fmla="*/ 3109676 w 4829419"/>
                  <a:gd name="connsiteY64" fmla="*/ 662730 h 4739779"/>
                  <a:gd name="connsiteX65" fmla="*/ 3168399 w 4829419"/>
                  <a:gd name="connsiteY65" fmla="*/ 671119 h 4739779"/>
                  <a:gd name="connsiteX66" fmla="*/ 3210343 w 4829419"/>
                  <a:gd name="connsiteY66" fmla="*/ 713064 h 4739779"/>
                  <a:gd name="connsiteX67" fmla="*/ 3235510 w 4829419"/>
                  <a:gd name="connsiteY67" fmla="*/ 729842 h 4739779"/>
                  <a:gd name="connsiteX68" fmla="*/ 3243899 w 4829419"/>
                  <a:gd name="connsiteY68" fmla="*/ 755009 h 4739779"/>
                  <a:gd name="connsiteX69" fmla="*/ 3269066 w 4829419"/>
                  <a:gd name="connsiteY69" fmla="*/ 780176 h 4739779"/>
                  <a:gd name="connsiteX70" fmla="*/ 3285844 w 4829419"/>
                  <a:gd name="connsiteY70" fmla="*/ 805343 h 4739779"/>
                  <a:gd name="connsiteX71" fmla="*/ 3277455 w 4829419"/>
                  <a:gd name="connsiteY71" fmla="*/ 889233 h 4739779"/>
                  <a:gd name="connsiteX72" fmla="*/ 3285844 w 4829419"/>
                  <a:gd name="connsiteY72" fmla="*/ 914400 h 4739779"/>
                  <a:gd name="connsiteX73" fmla="*/ 3311011 w 4829419"/>
                  <a:gd name="connsiteY73" fmla="*/ 922789 h 4739779"/>
                  <a:gd name="connsiteX74" fmla="*/ 3336178 w 4829419"/>
                  <a:gd name="connsiteY74" fmla="*/ 973123 h 4739779"/>
                  <a:gd name="connsiteX75" fmla="*/ 3344567 w 4829419"/>
                  <a:gd name="connsiteY75" fmla="*/ 998290 h 4739779"/>
                  <a:gd name="connsiteX76" fmla="*/ 3369734 w 4829419"/>
                  <a:gd name="connsiteY76" fmla="*/ 1048624 h 4739779"/>
                  <a:gd name="connsiteX77" fmla="*/ 3361345 w 4829419"/>
                  <a:gd name="connsiteY77" fmla="*/ 1073791 h 4739779"/>
                  <a:gd name="connsiteX78" fmla="*/ 3394901 w 4829419"/>
                  <a:gd name="connsiteY78" fmla="*/ 1115735 h 4739779"/>
                  <a:gd name="connsiteX79" fmla="*/ 3445235 w 4829419"/>
                  <a:gd name="connsiteY79" fmla="*/ 1132513 h 4739779"/>
                  <a:gd name="connsiteX80" fmla="*/ 3453624 w 4829419"/>
                  <a:gd name="connsiteY80" fmla="*/ 1157680 h 4739779"/>
                  <a:gd name="connsiteX81" fmla="*/ 3503958 w 4829419"/>
                  <a:gd name="connsiteY81" fmla="*/ 1182847 h 4739779"/>
                  <a:gd name="connsiteX82" fmla="*/ 3520736 w 4829419"/>
                  <a:gd name="connsiteY82" fmla="*/ 1208014 h 4739779"/>
                  <a:gd name="connsiteX83" fmla="*/ 3512347 w 4829419"/>
                  <a:gd name="connsiteY83" fmla="*/ 1275126 h 4739779"/>
                  <a:gd name="connsiteX84" fmla="*/ 3495569 w 4829419"/>
                  <a:gd name="connsiteY84" fmla="*/ 1300293 h 4739779"/>
                  <a:gd name="connsiteX85" fmla="*/ 3487180 w 4829419"/>
                  <a:gd name="connsiteY85" fmla="*/ 1325460 h 4739779"/>
                  <a:gd name="connsiteX86" fmla="*/ 3545903 w 4829419"/>
                  <a:gd name="connsiteY86" fmla="*/ 1350627 h 4739779"/>
                  <a:gd name="connsiteX87" fmla="*/ 3629793 w 4829419"/>
                  <a:gd name="connsiteY87" fmla="*/ 1367405 h 4739779"/>
                  <a:gd name="connsiteX88" fmla="*/ 3713683 w 4829419"/>
                  <a:gd name="connsiteY88" fmla="*/ 1367405 h 4739779"/>
                  <a:gd name="connsiteX89" fmla="*/ 3730461 w 4829419"/>
                  <a:gd name="connsiteY89" fmla="*/ 1342238 h 4739779"/>
                  <a:gd name="connsiteX90" fmla="*/ 3780795 w 4829419"/>
                  <a:gd name="connsiteY90" fmla="*/ 1317071 h 4739779"/>
                  <a:gd name="connsiteX91" fmla="*/ 3831129 w 4829419"/>
                  <a:gd name="connsiteY91" fmla="*/ 1291904 h 4739779"/>
                  <a:gd name="connsiteX92" fmla="*/ 3915019 w 4829419"/>
                  <a:gd name="connsiteY92" fmla="*/ 1266737 h 4739779"/>
                  <a:gd name="connsiteX93" fmla="*/ 3940186 w 4829419"/>
                  <a:gd name="connsiteY93" fmla="*/ 1258348 h 4739779"/>
                  <a:gd name="connsiteX94" fmla="*/ 3965353 w 4829419"/>
                  <a:gd name="connsiteY94" fmla="*/ 1249959 h 4739779"/>
                  <a:gd name="connsiteX95" fmla="*/ 3973742 w 4829419"/>
                  <a:gd name="connsiteY95" fmla="*/ 1350627 h 4739779"/>
                  <a:gd name="connsiteX96" fmla="*/ 3948575 w 4829419"/>
                  <a:gd name="connsiteY96" fmla="*/ 1367405 h 4739779"/>
                  <a:gd name="connsiteX97" fmla="*/ 3948575 w 4829419"/>
                  <a:gd name="connsiteY97" fmla="*/ 1459684 h 4739779"/>
                  <a:gd name="connsiteX98" fmla="*/ 3923408 w 4829419"/>
                  <a:gd name="connsiteY98" fmla="*/ 1476462 h 4739779"/>
                  <a:gd name="connsiteX99" fmla="*/ 3931797 w 4829419"/>
                  <a:gd name="connsiteY99" fmla="*/ 1501629 h 4739779"/>
                  <a:gd name="connsiteX100" fmla="*/ 3906630 w 4829419"/>
                  <a:gd name="connsiteY100" fmla="*/ 1593908 h 4739779"/>
                  <a:gd name="connsiteX101" fmla="*/ 3898241 w 4829419"/>
                  <a:gd name="connsiteY101" fmla="*/ 1619075 h 4739779"/>
                  <a:gd name="connsiteX102" fmla="*/ 3889852 w 4829419"/>
                  <a:gd name="connsiteY102" fmla="*/ 1669409 h 4739779"/>
                  <a:gd name="connsiteX103" fmla="*/ 3881463 w 4829419"/>
                  <a:gd name="connsiteY103" fmla="*/ 1694576 h 4739779"/>
                  <a:gd name="connsiteX104" fmla="*/ 3831129 w 4829419"/>
                  <a:gd name="connsiteY104" fmla="*/ 1711354 h 4739779"/>
                  <a:gd name="connsiteX105" fmla="*/ 3805962 w 4829419"/>
                  <a:gd name="connsiteY105" fmla="*/ 1719743 h 4739779"/>
                  <a:gd name="connsiteX106" fmla="*/ 3789184 w 4829419"/>
                  <a:gd name="connsiteY106" fmla="*/ 1744910 h 4739779"/>
                  <a:gd name="connsiteX107" fmla="*/ 3797573 w 4829419"/>
                  <a:gd name="connsiteY107" fmla="*/ 1770077 h 4739779"/>
                  <a:gd name="connsiteX108" fmla="*/ 3831129 w 4829419"/>
                  <a:gd name="connsiteY108" fmla="*/ 1820411 h 4739779"/>
                  <a:gd name="connsiteX109" fmla="*/ 3839518 w 4829419"/>
                  <a:gd name="connsiteY109" fmla="*/ 1845578 h 4739779"/>
                  <a:gd name="connsiteX110" fmla="*/ 3864685 w 4829419"/>
                  <a:gd name="connsiteY110" fmla="*/ 1853967 h 4739779"/>
                  <a:gd name="connsiteX111" fmla="*/ 3881463 w 4829419"/>
                  <a:gd name="connsiteY111" fmla="*/ 1879134 h 4739779"/>
                  <a:gd name="connsiteX112" fmla="*/ 3889852 w 4829419"/>
                  <a:gd name="connsiteY112" fmla="*/ 1921079 h 4739779"/>
                  <a:gd name="connsiteX113" fmla="*/ 3940186 w 4829419"/>
                  <a:gd name="connsiteY113" fmla="*/ 1937857 h 4739779"/>
                  <a:gd name="connsiteX114" fmla="*/ 3990520 w 4829419"/>
                  <a:gd name="connsiteY114" fmla="*/ 1963024 h 4739779"/>
                  <a:gd name="connsiteX115" fmla="*/ 4007298 w 4829419"/>
                  <a:gd name="connsiteY115" fmla="*/ 2004968 h 4739779"/>
                  <a:gd name="connsiteX116" fmla="*/ 4057632 w 4829419"/>
                  <a:gd name="connsiteY116" fmla="*/ 2030135 h 4739779"/>
                  <a:gd name="connsiteX117" fmla="*/ 4074410 w 4829419"/>
                  <a:gd name="connsiteY117" fmla="*/ 2080469 h 4739779"/>
                  <a:gd name="connsiteX118" fmla="*/ 4091188 w 4829419"/>
                  <a:gd name="connsiteY118" fmla="*/ 2147581 h 4739779"/>
                  <a:gd name="connsiteX119" fmla="*/ 4099577 w 4829419"/>
                  <a:gd name="connsiteY119" fmla="*/ 2172748 h 4739779"/>
                  <a:gd name="connsiteX120" fmla="*/ 4124743 w 4829419"/>
                  <a:gd name="connsiteY120" fmla="*/ 2265027 h 4739779"/>
                  <a:gd name="connsiteX121" fmla="*/ 4149910 w 4829419"/>
                  <a:gd name="connsiteY121" fmla="*/ 2281805 h 4739779"/>
                  <a:gd name="connsiteX122" fmla="*/ 4183466 w 4829419"/>
                  <a:gd name="connsiteY122" fmla="*/ 2273416 h 4739779"/>
                  <a:gd name="connsiteX123" fmla="*/ 4208633 w 4829419"/>
                  <a:gd name="connsiteY123" fmla="*/ 2265027 h 4739779"/>
                  <a:gd name="connsiteX124" fmla="*/ 4242189 w 4829419"/>
                  <a:gd name="connsiteY124" fmla="*/ 2273416 h 4739779"/>
                  <a:gd name="connsiteX125" fmla="*/ 4292523 w 4829419"/>
                  <a:gd name="connsiteY125" fmla="*/ 2290194 h 4739779"/>
                  <a:gd name="connsiteX126" fmla="*/ 4359635 w 4829419"/>
                  <a:gd name="connsiteY126" fmla="*/ 2281805 h 4739779"/>
                  <a:gd name="connsiteX127" fmla="*/ 4401580 w 4829419"/>
                  <a:gd name="connsiteY127" fmla="*/ 2239860 h 4739779"/>
                  <a:gd name="connsiteX128" fmla="*/ 4426747 w 4829419"/>
                  <a:gd name="connsiteY128" fmla="*/ 2231471 h 4739779"/>
                  <a:gd name="connsiteX129" fmla="*/ 4451914 w 4829419"/>
                  <a:gd name="connsiteY129" fmla="*/ 2214693 h 4739779"/>
                  <a:gd name="connsiteX130" fmla="*/ 4468692 w 4829419"/>
                  <a:gd name="connsiteY130" fmla="*/ 2164359 h 4739779"/>
                  <a:gd name="connsiteX131" fmla="*/ 4477081 w 4829419"/>
                  <a:gd name="connsiteY131" fmla="*/ 2139192 h 4739779"/>
                  <a:gd name="connsiteX132" fmla="*/ 4502248 w 4829419"/>
                  <a:gd name="connsiteY132" fmla="*/ 2130803 h 4739779"/>
                  <a:gd name="connsiteX133" fmla="*/ 4678417 w 4829419"/>
                  <a:gd name="connsiteY133" fmla="*/ 2147581 h 4739779"/>
                  <a:gd name="connsiteX134" fmla="*/ 4762307 w 4829419"/>
                  <a:gd name="connsiteY134" fmla="*/ 2155970 h 4739779"/>
                  <a:gd name="connsiteX135" fmla="*/ 4795863 w 4829419"/>
                  <a:gd name="connsiteY135" fmla="*/ 2189526 h 4739779"/>
                  <a:gd name="connsiteX136" fmla="*/ 4821030 w 4829419"/>
                  <a:gd name="connsiteY136" fmla="*/ 2197915 h 4739779"/>
                  <a:gd name="connsiteX137" fmla="*/ 4829419 w 4829419"/>
                  <a:gd name="connsiteY137" fmla="*/ 2223082 h 4739779"/>
                  <a:gd name="connsiteX138" fmla="*/ 4812641 w 4829419"/>
                  <a:gd name="connsiteY138" fmla="*/ 2290194 h 4739779"/>
                  <a:gd name="connsiteX139" fmla="*/ 4779085 w 4829419"/>
                  <a:gd name="connsiteY139" fmla="*/ 2340528 h 4739779"/>
                  <a:gd name="connsiteX140" fmla="*/ 4737140 w 4829419"/>
                  <a:gd name="connsiteY140" fmla="*/ 2407640 h 4739779"/>
                  <a:gd name="connsiteX141" fmla="*/ 4703584 w 4829419"/>
                  <a:gd name="connsiteY141" fmla="*/ 2449585 h 4739779"/>
                  <a:gd name="connsiteX142" fmla="*/ 4661639 w 4829419"/>
                  <a:gd name="connsiteY142" fmla="*/ 2491530 h 4739779"/>
                  <a:gd name="connsiteX143" fmla="*/ 4628083 w 4829419"/>
                  <a:gd name="connsiteY143" fmla="*/ 2533475 h 4739779"/>
                  <a:gd name="connsiteX144" fmla="*/ 4619694 w 4829419"/>
                  <a:gd name="connsiteY144" fmla="*/ 2558642 h 4739779"/>
                  <a:gd name="connsiteX145" fmla="*/ 4602916 w 4829419"/>
                  <a:gd name="connsiteY145" fmla="*/ 2583809 h 4739779"/>
                  <a:gd name="connsiteX146" fmla="*/ 4594527 w 4829419"/>
                  <a:gd name="connsiteY146" fmla="*/ 2608976 h 4739779"/>
                  <a:gd name="connsiteX147" fmla="*/ 4569360 w 4829419"/>
                  <a:gd name="connsiteY147" fmla="*/ 2625754 h 4739779"/>
                  <a:gd name="connsiteX148" fmla="*/ 4552582 w 4829419"/>
                  <a:gd name="connsiteY148" fmla="*/ 2676088 h 4739779"/>
                  <a:gd name="connsiteX149" fmla="*/ 4535804 w 4829419"/>
                  <a:gd name="connsiteY149" fmla="*/ 2701255 h 4739779"/>
                  <a:gd name="connsiteX150" fmla="*/ 4527415 w 4829419"/>
                  <a:gd name="connsiteY150" fmla="*/ 2726422 h 4739779"/>
                  <a:gd name="connsiteX151" fmla="*/ 4510637 w 4829419"/>
                  <a:gd name="connsiteY151" fmla="*/ 2751589 h 4739779"/>
                  <a:gd name="connsiteX152" fmla="*/ 4493859 w 4829419"/>
                  <a:gd name="connsiteY152" fmla="*/ 2801923 h 4739779"/>
                  <a:gd name="connsiteX153" fmla="*/ 4460303 w 4829419"/>
                  <a:gd name="connsiteY153" fmla="*/ 2852257 h 4739779"/>
                  <a:gd name="connsiteX154" fmla="*/ 4443525 w 4829419"/>
                  <a:gd name="connsiteY154" fmla="*/ 2877424 h 4739779"/>
                  <a:gd name="connsiteX155" fmla="*/ 4409969 w 4829419"/>
                  <a:gd name="connsiteY155" fmla="*/ 2927757 h 4739779"/>
                  <a:gd name="connsiteX156" fmla="*/ 4393191 w 4829419"/>
                  <a:gd name="connsiteY156" fmla="*/ 2952924 h 4739779"/>
                  <a:gd name="connsiteX157" fmla="*/ 4384802 w 4829419"/>
                  <a:gd name="connsiteY157" fmla="*/ 2978091 h 4739779"/>
                  <a:gd name="connsiteX158" fmla="*/ 4359635 w 4829419"/>
                  <a:gd name="connsiteY158" fmla="*/ 2994869 h 4739779"/>
                  <a:gd name="connsiteX159" fmla="*/ 4342857 w 4829419"/>
                  <a:gd name="connsiteY159" fmla="*/ 3020036 h 4739779"/>
                  <a:gd name="connsiteX160" fmla="*/ 4317690 w 4829419"/>
                  <a:gd name="connsiteY160" fmla="*/ 3028425 h 4739779"/>
                  <a:gd name="connsiteX161" fmla="*/ 4267356 w 4829419"/>
                  <a:gd name="connsiteY161" fmla="*/ 3061981 h 4739779"/>
                  <a:gd name="connsiteX162" fmla="*/ 4242189 w 4829419"/>
                  <a:gd name="connsiteY162" fmla="*/ 3078759 h 4739779"/>
                  <a:gd name="connsiteX163" fmla="*/ 4233800 w 4829419"/>
                  <a:gd name="connsiteY163" fmla="*/ 3103926 h 4739779"/>
                  <a:gd name="connsiteX164" fmla="*/ 4208633 w 4829419"/>
                  <a:gd name="connsiteY164" fmla="*/ 3154260 h 4739779"/>
                  <a:gd name="connsiteX165" fmla="*/ 4191855 w 4829419"/>
                  <a:gd name="connsiteY165" fmla="*/ 3263317 h 4739779"/>
                  <a:gd name="connsiteX166" fmla="*/ 4175077 w 4829419"/>
                  <a:gd name="connsiteY166" fmla="*/ 3288484 h 4739779"/>
                  <a:gd name="connsiteX167" fmla="*/ 4149910 w 4829419"/>
                  <a:gd name="connsiteY167" fmla="*/ 3296873 h 4739779"/>
                  <a:gd name="connsiteX168" fmla="*/ 4099577 w 4829419"/>
                  <a:gd name="connsiteY168" fmla="*/ 3330429 h 4739779"/>
                  <a:gd name="connsiteX169" fmla="*/ 4074410 w 4829419"/>
                  <a:gd name="connsiteY169" fmla="*/ 3431097 h 4739779"/>
                  <a:gd name="connsiteX170" fmla="*/ 4091188 w 4829419"/>
                  <a:gd name="connsiteY170" fmla="*/ 3456264 h 4739779"/>
                  <a:gd name="connsiteX171" fmla="*/ 4107966 w 4829419"/>
                  <a:gd name="connsiteY171" fmla="*/ 3506598 h 4739779"/>
                  <a:gd name="connsiteX172" fmla="*/ 4116354 w 4829419"/>
                  <a:gd name="connsiteY172" fmla="*/ 3531765 h 4739779"/>
                  <a:gd name="connsiteX173" fmla="*/ 4166688 w 4829419"/>
                  <a:gd name="connsiteY173" fmla="*/ 3548543 h 4739779"/>
                  <a:gd name="connsiteX174" fmla="*/ 4175077 w 4829419"/>
                  <a:gd name="connsiteY174" fmla="*/ 3582099 h 4739779"/>
                  <a:gd name="connsiteX175" fmla="*/ 4208633 w 4829419"/>
                  <a:gd name="connsiteY175" fmla="*/ 3590488 h 4739779"/>
                  <a:gd name="connsiteX176" fmla="*/ 4233800 w 4829419"/>
                  <a:gd name="connsiteY176" fmla="*/ 3598877 h 4739779"/>
                  <a:gd name="connsiteX177" fmla="*/ 4267356 w 4829419"/>
                  <a:gd name="connsiteY177" fmla="*/ 3649211 h 4739779"/>
                  <a:gd name="connsiteX178" fmla="*/ 4275745 w 4829419"/>
                  <a:gd name="connsiteY178" fmla="*/ 3699545 h 4739779"/>
                  <a:gd name="connsiteX179" fmla="*/ 4326079 w 4829419"/>
                  <a:gd name="connsiteY179" fmla="*/ 3716323 h 4739779"/>
                  <a:gd name="connsiteX180" fmla="*/ 4351246 w 4829419"/>
                  <a:gd name="connsiteY180" fmla="*/ 3707934 h 4739779"/>
                  <a:gd name="connsiteX181" fmla="*/ 4359635 w 4829419"/>
                  <a:gd name="connsiteY181" fmla="*/ 3758268 h 4739779"/>
                  <a:gd name="connsiteX182" fmla="*/ 4393191 w 4829419"/>
                  <a:gd name="connsiteY182" fmla="*/ 3791824 h 4739779"/>
                  <a:gd name="connsiteX183" fmla="*/ 4426747 w 4829419"/>
                  <a:gd name="connsiteY183" fmla="*/ 3825379 h 4739779"/>
                  <a:gd name="connsiteX184" fmla="*/ 4451914 w 4829419"/>
                  <a:gd name="connsiteY184" fmla="*/ 3842157 h 4739779"/>
                  <a:gd name="connsiteX185" fmla="*/ 4502248 w 4829419"/>
                  <a:gd name="connsiteY185" fmla="*/ 3825379 h 4739779"/>
                  <a:gd name="connsiteX186" fmla="*/ 4519026 w 4829419"/>
                  <a:gd name="connsiteY186" fmla="*/ 3959603 h 4739779"/>
                  <a:gd name="connsiteX187" fmla="*/ 4535804 w 4829419"/>
                  <a:gd name="connsiteY187" fmla="*/ 3984770 h 4739779"/>
                  <a:gd name="connsiteX188" fmla="*/ 4544193 w 4829419"/>
                  <a:gd name="connsiteY188" fmla="*/ 4018326 h 4739779"/>
                  <a:gd name="connsiteX189" fmla="*/ 4594527 w 4829419"/>
                  <a:gd name="connsiteY189" fmla="*/ 4018326 h 4739779"/>
                  <a:gd name="connsiteX190" fmla="*/ 4628083 w 4829419"/>
                  <a:gd name="connsiteY190" fmla="*/ 4068660 h 4739779"/>
                  <a:gd name="connsiteX191" fmla="*/ 4619694 w 4829419"/>
                  <a:gd name="connsiteY191" fmla="*/ 4169328 h 4739779"/>
                  <a:gd name="connsiteX192" fmla="*/ 4586138 w 4829419"/>
                  <a:gd name="connsiteY192" fmla="*/ 4219662 h 4739779"/>
                  <a:gd name="connsiteX193" fmla="*/ 4577749 w 4829419"/>
                  <a:gd name="connsiteY193" fmla="*/ 4244829 h 4739779"/>
                  <a:gd name="connsiteX194" fmla="*/ 4569360 w 4829419"/>
                  <a:gd name="connsiteY194" fmla="*/ 4286774 h 4739779"/>
                  <a:gd name="connsiteX195" fmla="*/ 4560971 w 4829419"/>
                  <a:gd name="connsiteY195" fmla="*/ 4320330 h 4739779"/>
                  <a:gd name="connsiteX196" fmla="*/ 4569360 w 4829419"/>
                  <a:gd name="connsiteY196" fmla="*/ 4412609 h 4739779"/>
                  <a:gd name="connsiteX197" fmla="*/ 4577749 w 4829419"/>
                  <a:gd name="connsiteY197" fmla="*/ 4437776 h 4739779"/>
                  <a:gd name="connsiteX198" fmla="*/ 4602916 w 4829419"/>
                  <a:gd name="connsiteY198" fmla="*/ 4446165 h 4739779"/>
                  <a:gd name="connsiteX199" fmla="*/ 4552582 w 4829419"/>
                  <a:gd name="connsiteY199" fmla="*/ 4479721 h 4739779"/>
                  <a:gd name="connsiteX200" fmla="*/ 4519026 w 4829419"/>
                  <a:gd name="connsiteY200" fmla="*/ 4521666 h 4739779"/>
                  <a:gd name="connsiteX201" fmla="*/ 4493859 w 4829419"/>
                  <a:gd name="connsiteY201" fmla="*/ 4572000 h 4739779"/>
                  <a:gd name="connsiteX202" fmla="*/ 223863 w 4829419"/>
                  <a:gd name="connsiteY202" fmla="*/ 4706224 h 4739779"/>
                  <a:gd name="connsiteX0" fmla="*/ 232252 w 4829419"/>
                  <a:gd name="connsiteY0" fmla="*/ 4739779 h 4739779"/>
                  <a:gd name="connsiteX1" fmla="*/ 123196 w 4829419"/>
                  <a:gd name="connsiteY1" fmla="*/ 4513277 h 4739779"/>
                  <a:gd name="connsiteX2" fmla="*/ 240642 w 4829419"/>
                  <a:gd name="connsiteY2" fmla="*/ 3959603 h 4739779"/>
                  <a:gd name="connsiteX3" fmla="*/ 458755 w 4829419"/>
                  <a:gd name="connsiteY3" fmla="*/ 3816991 h 4739779"/>
                  <a:gd name="connsiteX4" fmla="*/ 475533 w 4829419"/>
                  <a:gd name="connsiteY4" fmla="*/ 3523376 h 4739779"/>
                  <a:gd name="connsiteX5" fmla="*/ 332921 w 4829419"/>
                  <a:gd name="connsiteY5" fmla="*/ 3481431 h 4739779"/>
                  <a:gd name="connsiteX6" fmla="*/ 316143 w 4829419"/>
                  <a:gd name="connsiteY6" fmla="*/ 3355596 h 4739779"/>
                  <a:gd name="connsiteX7" fmla="*/ 181918 w 4829419"/>
                  <a:gd name="connsiteY7" fmla="*/ 3254928 h 4739779"/>
                  <a:gd name="connsiteX8" fmla="*/ 5749 w 4829419"/>
                  <a:gd name="connsiteY8" fmla="*/ 3137482 h 4739779"/>
                  <a:gd name="connsiteX9" fmla="*/ 148362 w 4829419"/>
                  <a:gd name="connsiteY9" fmla="*/ 2617365 h 4739779"/>
                  <a:gd name="connsiteX10" fmla="*/ 1096318 w 4829419"/>
                  <a:gd name="connsiteY10" fmla="*/ 906011 h 4739779"/>
                  <a:gd name="connsiteX11" fmla="*/ 1314432 w 4829419"/>
                  <a:gd name="connsiteY11" fmla="*/ 612396 h 4739779"/>
                  <a:gd name="connsiteX12" fmla="*/ 1322821 w 4829419"/>
                  <a:gd name="connsiteY12" fmla="*/ 503339 h 4739779"/>
                  <a:gd name="connsiteX13" fmla="*/ 1347988 w 4829419"/>
                  <a:gd name="connsiteY13" fmla="*/ 486561 h 4739779"/>
                  <a:gd name="connsiteX14" fmla="*/ 1389932 w 4829419"/>
                  <a:gd name="connsiteY14" fmla="*/ 453005 h 4739779"/>
                  <a:gd name="connsiteX15" fmla="*/ 1406710 w 4829419"/>
                  <a:gd name="connsiteY15" fmla="*/ 385893 h 4739779"/>
                  <a:gd name="connsiteX16" fmla="*/ 1440266 w 4829419"/>
                  <a:gd name="connsiteY16" fmla="*/ 335559 h 4739779"/>
                  <a:gd name="connsiteX17" fmla="*/ 1448655 w 4829419"/>
                  <a:gd name="connsiteY17" fmla="*/ 310392 h 4739779"/>
                  <a:gd name="connsiteX18" fmla="*/ 1498989 w 4829419"/>
                  <a:gd name="connsiteY18" fmla="*/ 285225 h 4739779"/>
                  <a:gd name="connsiteX19" fmla="*/ 1524156 w 4829419"/>
                  <a:gd name="connsiteY19" fmla="*/ 293614 h 4739779"/>
                  <a:gd name="connsiteX20" fmla="*/ 1591268 w 4829419"/>
                  <a:gd name="connsiteY20" fmla="*/ 276836 h 4739779"/>
                  <a:gd name="connsiteX21" fmla="*/ 1616435 w 4829419"/>
                  <a:gd name="connsiteY21" fmla="*/ 243280 h 4739779"/>
                  <a:gd name="connsiteX22" fmla="*/ 1641602 w 4829419"/>
                  <a:gd name="connsiteY22" fmla="*/ 234891 h 4739779"/>
                  <a:gd name="connsiteX23" fmla="*/ 1658380 w 4829419"/>
                  <a:gd name="connsiteY23" fmla="*/ 209724 h 4739779"/>
                  <a:gd name="connsiteX24" fmla="*/ 1683547 w 4829419"/>
                  <a:gd name="connsiteY24" fmla="*/ 192946 h 4739779"/>
                  <a:gd name="connsiteX25" fmla="*/ 1700325 w 4829419"/>
                  <a:gd name="connsiteY25" fmla="*/ 167779 h 4739779"/>
                  <a:gd name="connsiteX26" fmla="*/ 1717103 w 4829419"/>
                  <a:gd name="connsiteY26" fmla="*/ 117446 h 4739779"/>
                  <a:gd name="connsiteX27" fmla="*/ 1759048 w 4829419"/>
                  <a:gd name="connsiteY27" fmla="*/ 41945 h 4739779"/>
                  <a:gd name="connsiteX28" fmla="*/ 1817771 w 4829419"/>
                  <a:gd name="connsiteY28" fmla="*/ 16778 h 4739779"/>
                  <a:gd name="connsiteX29" fmla="*/ 1842938 w 4829419"/>
                  <a:gd name="connsiteY29" fmla="*/ 8389 h 4739779"/>
                  <a:gd name="connsiteX30" fmla="*/ 1859716 w 4829419"/>
                  <a:gd name="connsiteY30" fmla="*/ 33556 h 4739779"/>
                  <a:gd name="connsiteX31" fmla="*/ 1935217 w 4829419"/>
                  <a:gd name="connsiteY31" fmla="*/ 0 h 4739779"/>
                  <a:gd name="connsiteX32" fmla="*/ 1960384 w 4829419"/>
                  <a:gd name="connsiteY32" fmla="*/ 50334 h 4739779"/>
                  <a:gd name="connsiteX33" fmla="*/ 1993940 w 4829419"/>
                  <a:gd name="connsiteY33" fmla="*/ 125835 h 4739779"/>
                  <a:gd name="connsiteX34" fmla="*/ 2019107 w 4829419"/>
                  <a:gd name="connsiteY34" fmla="*/ 201335 h 4739779"/>
                  <a:gd name="connsiteX35" fmla="*/ 2153331 w 4829419"/>
                  <a:gd name="connsiteY35" fmla="*/ 192946 h 4739779"/>
                  <a:gd name="connsiteX36" fmla="*/ 2228832 w 4829419"/>
                  <a:gd name="connsiteY36" fmla="*/ 192946 h 4739779"/>
                  <a:gd name="connsiteX37" fmla="*/ 2262388 w 4829419"/>
                  <a:gd name="connsiteY37" fmla="*/ 293614 h 4739779"/>
                  <a:gd name="connsiteX38" fmla="*/ 2337888 w 4829419"/>
                  <a:gd name="connsiteY38" fmla="*/ 327170 h 4739779"/>
                  <a:gd name="connsiteX39" fmla="*/ 2371444 w 4829419"/>
                  <a:gd name="connsiteY39" fmla="*/ 352337 h 4739779"/>
                  <a:gd name="connsiteX40" fmla="*/ 2405000 w 4829419"/>
                  <a:gd name="connsiteY40" fmla="*/ 369115 h 4739779"/>
                  <a:gd name="connsiteX41" fmla="*/ 2413389 w 4829419"/>
                  <a:gd name="connsiteY41" fmla="*/ 377504 h 4739779"/>
                  <a:gd name="connsiteX42" fmla="*/ 2472112 w 4829419"/>
                  <a:gd name="connsiteY42" fmla="*/ 427838 h 4739779"/>
                  <a:gd name="connsiteX43" fmla="*/ 2480501 w 4829419"/>
                  <a:gd name="connsiteY43" fmla="*/ 453005 h 4739779"/>
                  <a:gd name="connsiteX44" fmla="*/ 2455334 w 4829419"/>
                  <a:gd name="connsiteY44" fmla="*/ 461394 h 4739779"/>
                  <a:gd name="connsiteX45" fmla="*/ 2472112 w 4829419"/>
                  <a:gd name="connsiteY45" fmla="*/ 486561 h 4739779"/>
                  <a:gd name="connsiteX46" fmla="*/ 2472112 w 4829419"/>
                  <a:gd name="connsiteY46" fmla="*/ 595618 h 4739779"/>
                  <a:gd name="connsiteX47" fmla="*/ 2455334 w 4829419"/>
                  <a:gd name="connsiteY47" fmla="*/ 620785 h 4739779"/>
                  <a:gd name="connsiteX48" fmla="*/ 2430167 w 4829419"/>
                  <a:gd name="connsiteY48" fmla="*/ 629174 h 4739779"/>
                  <a:gd name="connsiteX49" fmla="*/ 2413389 w 4829419"/>
                  <a:gd name="connsiteY49" fmla="*/ 679508 h 4739779"/>
                  <a:gd name="connsiteX50" fmla="*/ 2463723 w 4829419"/>
                  <a:gd name="connsiteY50" fmla="*/ 704675 h 4739779"/>
                  <a:gd name="connsiteX51" fmla="*/ 2488890 w 4829419"/>
                  <a:gd name="connsiteY51" fmla="*/ 721453 h 4739779"/>
                  <a:gd name="connsiteX52" fmla="*/ 2530835 w 4829419"/>
                  <a:gd name="connsiteY52" fmla="*/ 780176 h 4739779"/>
                  <a:gd name="connsiteX53" fmla="*/ 2581169 w 4829419"/>
                  <a:gd name="connsiteY53" fmla="*/ 813732 h 4739779"/>
                  <a:gd name="connsiteX54" fmla="*/ 2597947 w 4829419"/>
                  <a:gd name="connsiteY54" fmla="*/ 838899 h 4739779"/>
                  <a:gd name="connsiteX55" fmla="*/ 2673448 w 4829419"/>
                  <a:gd name="connsiteY55" fmla="*/ 855677 h 4739779"/>
                  <a:gd name="connsiteX56" fmla="*/ 2723782 w 4829419"/>
                  <a:gd name="connsiteY56" fmla="*/ 872455 h 4739779"/>
                  <a:gd name="connsiteX57" fmla="*/ 2790894 w 4829419"/>
                  <a:gd name="connsiteY57" fmla="*/ 889233 h 4739779"/>
                  <a:gd name="connsiteX58" fmla="*/ 2849617 w 4829419"/>
                  <a:gd name="connsiteY58" fmla="*/ 830510 h 4739779"/>
                  <a:gd name="connsiteX59" fmla="*/ 2832839 w 4829419"/>
                  <a:gd name="connsiteY59" fmla="*/ 780176 h 4739779"/>
                  <a:gd name="connsiteX60" fmla="*/ 2841228 w 4829419"/>
                  <a:gd name="connsiteY60" fmla="*/ 755009 h 4739779"/>
                  <a:gd name="connsiteX61" fmla="*/ 2866395 w 4829419"/>
                  <a:gd name="connsiteY61" fmla="*/ 746620 h 4739779"/>
                  <a:gd name="connsiteX62" fmla="*/ 2967063 w 4829419"/>
                  <a:gd name="connsiteY62" fmla="*/ 738231 h 4739779"/>
                  <a:gd name="connsiteX63" fmla="*/ 3017397 w 4829419"/>
                  <a:gd name="connsiteY63" fmla="*/ 713064 h 4739779"/>
                  <a:gd name="connsiteX64" fmla="*/ 3025786 w 4829419"/>
                  <a:gd name="connsiteY64" fmla="*/ 687897 h 4739779"/>
                  <a:gd name="connsiteX65" fmla="*/ 3109676 w 4829419"/>
                  <a:gd name="connsiteY65" fmla="*/ 662730 h 4739779"/>
                  <a:gd name="connsiteX66" fmla="*/ 3168399 w 4829419"/>
                  <a:gd name="connsiteY66" fmla="*/ 671119 h 4739779"/>
                  <a:gd name="connsiteX67" fmla="*/ 3210343 w 4829419"/>
                  <a:gd name="connsiteY67" fmla="*/ 713064 h 4739779"/>
                  <a:gd name="connsiteX68" fmla="*/ 3235510 w 4829419"/>
                  <a:gd name="connsiteY68" fmla="*/ 729842 h 4739779"/>
                  <a:gd name="connsiteX69" fmla="*/ 3243899 w 4829419"/>
                  <a:gd name="connsiteY69" fmla="*/ 755009 h 4739779"/>
                  <a:gd name="connsiteX70" fmla="*/ 3269066 w 4829419"/>
                  <a:gd name="connsiteY70" fmla="*/ 780176 h 4739779"/>
                  <a:gd name="connsiteX71" fmla="*/ 3285844 w 4829419"/>
                  <a:gd name="connsiteY71" fmla="*/ 805343 h 4739779"/>
                  <a:gd name="connsiteX72" fmla="*/ 3277455 w 4829419"/>
                  <a:gd name="connsiteY72" fmla="*/ 889233 h 4739779"/>
                  <a:gd name="connsiteX73" fmla="*/ 3285844 w 4829419"/>
                  <a:gd name="connsiteY73" fmla="*/ 914400 h 4739779"/>
                  <a:gd name="connsiteX74" fmla="*/ 3311011 w 4829419"/>
                  <a:gd name="connsiteY74" fmla="*/ 922789 h 4739779"/>
                  <a:gd name="connsiteX75" fmla="*/ 3336178 w 4829419"/>
                  <a:gd name="connsiteY75" fmla="*/ 973123 h 4739779"/>
                  <a:gd name="connsiteX76" fmla="*/ 3344567 w 4829419"/>
                  <a:gd name="connsiteY76" fmla="*/ 998290 h 4739779"/>
                  <a:gd name="connsiteX77" fmla="*/ 3369734 w 4829419"/>
                  <a:gd name="connsiteY77" fmla="*/ 1048624 h 4739779"/>
                  <a:gd name="connsiteX78" fmla="*/ 3361345 w 4829419"/>
                  <a:gd name="connsiteY78" fmla="*/ 1073791 h 4739779"/>
                  <a:gd name="connsiteX79" fmla="*/ 3394901 w 4829419"/>
                  <a:gd name="connsiteY79" fmla="*/ 1115735 h 4739779"/>
                  <a:gd name="connsiteX80" fmla="*/ 3445235 w 4829419"/>
                  <a:gd name="connsiteY80" fmla="*/ 1132513 h 4739779"/>
                  <a:gd name="connsiteX81" fmla="*/ 3453624 w 4829419"/>
                  <a:gd name="connsiteY81" fmla="*/ 1157680 h 4739779"/>
                  <a:gd name="connsiteX82" fmla="*/ 3503958 w 4829419"/>
                  <a:gd name="connsiteY82" fmla="*/ 1182847 h 4739779"/>
                  <a:gd name="connsiteX83" fmla="*/ 3520736 w 4829419"/>
                  <a:gd name="connsiteY83" fmla="*/ 1208014 h 4739779"/>
                  <a:gd name="connsiteX84" fmla="*/ 3512347 w 4829419"/>
                  <a:gd name="connsiteY84" fmla="*/ 1275126 h 4739779"/>
                  <a:gd name="connsiteX85" fmla="*/ 3495569 w 4829419"/>
                  <a:gd name="connsiteY85" fmla="*/ 1300293 h 4739779"/>
                  <a:gd name="connsiteX86" fmla="*/ 3487180 w 4829419"/>
                  <a:gd name="connsiteY86" fmla="*/ 1325460 h 4739779"/>
                  <a:gd name="connsiteX87" fmla="*/ 3545903 w 4829419"/>
                  <a:gd name="connsiteY87" fmla="*/ 1350627 h 4739779"/>
                  <a:gd name="connsiteX88" fmla="*/ 3629793 w 4829419"/>
                  <a:gd name="connsiteY88" fmla="*/ 1367405 h 4739779"/>
                  <a:gd name="connsiteX89" fmla="*/ 3713683 w 4829419"/>
                  <a:gd name="connsiteY89" fmla="*/ 1367405 h 4739779"/>
                  <a:gd name="connsiteX90" fmla="*/ 3730461 w 4829419"/>
                  <a:gd name="connsiteY90" fmla="*/ 1342238 h 4739779"/>
                  <a:gd name="connsiteX91" fmla="*/ 3780795 w 4829419"/>
                  <a:gd name="connsiteY91" fmla="*/ 1317071 h 4739779"/>
                  <a:gd name="connsiteX92" fmla="*/ 3831129 w 4829419"/>
                  <a:gd name="connsiteY92" fmla="*/ 1291904 h 4739779"/>
                  <a:gd name="connsiteX93" fmla="*/ 3915019 w 4829419"/>
                  <a:gd name="connsiteY93" fmla="*/ 1266737 h 4739779"/>
                  <a:gd name="connsiteX94" fmla="*/ 3940186 w 4829419"/>
                  <a:gd name="connsiteY94" fmla="*/ 1258348 h 4739779"/>
                  <a:gd name="connsiteX95" fmla="*/ 3965353 w 4829419"/>
                  <a:gd name="connsiteY95" fmla="*/ 1249959 h 4739779"/>
                  <a:gd name="connsiteX96" fmla="*/ 3973742 w 4829419"/>
                  <a:gd name="connsiteY96" fmla="*/ 1350627 h 4739779"/>
                  <a:gd name="connsiteX97" fmla="*/ 3948575 w 4829419"/>
                  <a:gd name="connsiteY97" fmla="*/ 1367405 h 4739779"/>
                  <a:gd name="connsiteX98" fmla="*/ 3948575 w 4829419"/>
                  <a:gd name="connsiteY98" fmla="*/ 1459684 h 4739779"/>
                  <a:gd name="connsiteX99" fmla="*/ 3923408 w 4829419"/>
                  <a:gd name="connsiteY99" fmla="*/ 1476462 h 4739779"/>
                  <a:gd name="connsiteX100" fmla="*/ 3931797 w 4829419"/>
                  <a:gd name="connsiteY100" fmla="*/ 1501629 h 4739779"/>
                  <a:gd name="connsiteX101" fmla="*/ 3906630 w 4829419"/>
                  <a:gd name="connsiteY101" fmla="*/ 1593908 h 4739779"/>
                  <a:gd name="connsiteX102" fmla="*/ 3898241 w 4829419"/>
                  <a:gd name="connsiteY102" fmla="*/ 1619075 h 4739779"/>
                  <a:gd name="connsiteX103" fmla="*/ 3889852 w 4829419"/>
                  <a:gd name="connsiteY103" fmla="*/ 1669409 h 4739779"/>
                  <a:gd name="connsiteX104" fmla="*/ 3881463 w 4829419"/>
                  <a:gd name="connsiteY104" fmla="*/ 1694576 h 4739779"/>
                  <a:gd name="connsiteX105" fmla="*/ 3831129 w 4829419"/>
                  <a:gd name="connsiteY105" fmla="*/ 1711354 h 4739779"/>
                  <a:gd name="connsiteX106" fmla="*/ 3805962 w 4829419"/>
                  <a:gd name="connsiteY106" fmla="*/ 1719743 h 4739779"/>
                  <a:gd name="connsiteX107" fmla="*/ 3789184 w 4829419"/>
                  <a:gd name="connsiteY107" fmla="*/ 1744910 h 4739779"/>
                  <a:gd name="connsiteX108" fmla="*/ 3797573 w 4829419"/>
                  <a:gd name="connsiteY108" fmla="*/ 1770077 h 4739779"/>
                  <a:gd name="connsiteX109" fmla="*/ 3831129 w 4829419"/>
                  <a:gd name="connsiteY109" fmla="*/ 1820411 h 4739779"/>
                  <a:gd name="connsiteX110" fmla="*/ 3839518 w 4829419"/>
                  <a:gd name="connsiteY110" fmla="*/ 1845578 h 4739779"/>
                  <a:gd name="connsiteX111" fmla="*/ 3864685 w 4829419"/>
                  <a:gd name="connsiteY111" fmla="*/ 1853967 h 4739779"/>
                  <a:gd name="connsiteX112" fmla="*/ 3881463 w 4829419"/>
                  <a:gd name="connsiteY112" fmla="*/ 1879134 h 4739779"/>
                  <a:gd name="connsiteX113" fmla="*/ 3889852 w 4829419"/>
                  <a:gd name="connsiteY113" fmla="*/ 1921079 h 4739779"/>
                  <a:gd name="connsiteX114" fmla="*/ 3940186 w 4829419"/>
                  <a:gd name="connsiteY114" fmla="*/ 1937857 h 4739779"/>
                  <a:gd name="connsiteX115" fmla="*/ 3990520 w 4829419"/>
                  <a:gd name="connsiteY115" fmla="*/ 1963024 h 4739779"/>
                  <a:gd name="connsiteX116" fmla="*/ 4007298 w 4829419"/>
                  <a:gd name="connsiteY116" fmla="*/ 2004968 h 4739779"/>
                  <a:gd name="connsiteX117" fmla="*/ 4057632 w 4829419"/>
                  <a:gd name="connsiteY117" fmla="*/ 2030135 h 4739779"/>
                  <a:gd name="connsiteX118" fmla="*/ 4074410 w 4829419"/>
                  <a:gd name="connsiteY118" fmla="*/ 2080469 h 4739779"/>
                  <a:gd name="connsiteX119" fmla="*/ 4091188 w 4829419"/>
                  <a:gd name="connsiteY119" fmla="*/ 2147581 h 4739779"/>
                  <a:gd name="connsiteX120" fmla="*/ 4099577 w 4829419"/>
                  <a:gd name="connsiteY120" fmla="*/ 2172748 h 4739779"/>
                  <a:gd name="connsiteX121" fmla="*/ 4124743 w 4829419"/>
                  <a:gd name="connsiteY121" fmla="*/ 2265027 h 4739779"/>
                  <a:gd name="connsiteX122" fmla="*/ 4149910 w 4829419"/>
                  <a:gd name="connsiteY122" fmla="*/ 2281805 h 4739779"/>
                  <a:gd name="connsiteX123" fmla="*/ 4183466 w 4829419"/>
                  <a:gd name="connsiteY123" fmla="*/ 2273416 h 4739779"/>
                  <a:gd name="connsiteX124" fmla="*/ 4208633 w 4829419"/>
                  <a:gd name="connsiteY124" fmla="*/ 2265027 h 4739779"/>
                  <a:gd name="connsiteX125" fmla="*/ 4242189 w 4829419"/>
                  <a:gd name="connsiteY125" fmla="*/ 2273416 h 4739779"/>
                  <a:gd name="connsiteX126" fmla="*/ 4292523 w 4829419"/>
                  <a:gd name="connsiteY126" fmla="*/ 2290194 h 4739779"/>
                  <a:gd name="connsiteX127" fmla="*/ 4359635 w 4829419"/>
                  <a:gd name="connsiteY127" fmla="*/ 2281805 h 4739779"/>
                  <a:gd name="connsiteX128" fmla="*/ 4401580 w 4829419"/>
                  <a:gd name="connsiteY128" fmla="*/ 2239860 h 4739779"/>
                  <a:gd name="connsiteX129" fmla="*/ 4426747 w 4829419"/>
                  <a:gd name="connsiteY129" fmla="*/ 2231471 h 4739779"/>
                  <a:gd name="connsiteX130" fmla="*/ 4451914 w 4829419"/>
                  <a:gd name="connsiteY130" fmla="*/ 2214693 h 4739779"/>
                  <a:gd name="connsiteX131" fmla="*/ 4468692 w 4829419"/>
                  <a:gd name="connsiteY131" fmla="*/ 2164359 h 4739779"/>
                  <a:gd name="connsiteX132" fmla="*/ 4477081 w 4829419"/>
                  <a:gd name="connsiteY132" fmla="*/ 2139192 h 4739779"/>
                  <a:gd name="connsiteX133" fmla="*/ 4502248 w 4829419"/>
                  <a:gd name="connsiteY133" fmla="*/ 2130803 h 4739779"/>
                  <a:gd name="connsiteX134" fmla="*/ 4678417 w 4829419"/>
                  <a:gd name="connsiteY134" fmla="*/ 2147581 h 4739779"/>
                  <a:gd name="connsiteX135" fmla="*/ 4762307 w 4829419"/>
                  <a:gd name="connsiteY135" fmla="*/ 2155970 h 4739779"/>
                  <a:gd name="connsiteX136" fmla="*/ 4795863 w 4829419"/>
                  <a:gd name="connsiteY136" fmla="*/ 2189526 h 4739779"/>
                  <a:gd name="connsiteX137" fmla="*/ 4821030 w 4829419"/>
                  <a:gd name="connsiteY137" fmla="*/ 2197915 h 4739779"/>
                  <a:gd name="connsiteX138" fmla="*/ 4829419 w 4829419"/>
                  <a:gd name="connsiteY138" fmla="*/ 2223082 h 4739779"/>
                  <a:gd name="connsiteX139" fmla="*/ 4812641 w 4829419"/>
                  <a:gd name="connsiteY139" fmla="*/ 2290194 h 4739779"/>
                  <a:gd name="connsiteX140" fmla="*/ 4779085 w 4829419"/>
                  <a:gd name="connsiteY140" fmla="*/ 2340528 h 4739779"/>
                  <a:gd name="connsiteX141" fmla="*/ 4737140 w 4829419"/>
                  <a:gd name="connsiteY141" fmla="*/ 2407640 h 4739779"/>
                  <a:gd name="connsiteX142" fmla="*/ 4703584 w 4829419"/>
                  <a:gd name="connsiteY142" fmla="*/ 2449585 h 4739779"/>
                  <a:gd name="connsiteX143" fmla="*/ 4661639 w 4829419"/>
                  <a:gd name="connsiteY143" fmla="*/ 2491530 h 4739779"/>
                  <a:gd name="connsiteX144" fmla="*/ 4628083 w 4829419"/>
                  <a:gd name="connsiteY144" fmla="*/ 2533475 h 4739779"/>
                  <a:gd name="connsiteX145" fmla="*/ 4619694 w 4829419"/>
                  <a:gd name="connsiteY145" fmla="*/ 2558642 h 4739779"/>
                  <a:gd name="connsiteX146" fmla="*/ 4602916 w 4829419"/>
                  <a:gd name="connsiteY146" fmla="*/ 2583809 h 4739779"/>
                  <a:gd name="connsiteX147" fmla="*/ 4594527 w 4829419"/>
                  <a:gd name="connsiteY147" fmla="*/ 2608976 h 4739779"/>
                  <a:gd name="connsiteX148" fmla="*/ 4569360 w 4829419"/>
                  <a:gd name="connsiteY148" fmla="*/ 2625754 h 4739779"/>
                  <a:gd name="connsiteX149" fmla="*/ 4552582 w 4829419"/>
                  <a:gd name="connsiteY149" fmla="*/ 2676088 h 4739779"/>
                  <a:gd name="connsiteX150" fmla="*/ 4535804 w 4829419"/>
                  <a:gd name="connsiteY150" fmla="*/ 2701255 h 4739779"/>
                  <a:gd name="connsiteX151" fmla="*/ 4527415 w 4829419"/>
                  <a:gd name="connsiteY151" fmla="*/ 2726422 h 4739779"/>
                  <a:gd name="connsiteX152" fmla="*/ 4510637 w 4829419"/>
                  <a:gd name="connsiteY152" fmla="*/ 2751589 h 4739779"/>
                  <a:gd name="connsiteX153" fmla="*/ 4493859 w 4829419"/>
                  <a:gd name="connsiteY153" fmla="*/ 2801923 h 4739779"/>
                  <a:gd name="connsiteX154" fmla="*/ 4460303 w 4829419"/>
                  <a:gd name="connsiteY154" fmla="*/ 2852257 h 4739779"/>
                  <a:gd name="connsiteX155" fmla="*/ 4443525 w 4829419"/>
                  <a:gd name="connsiteY155" fmla="*/ 2877424 h 4739779"/>
                  <a:gd name="connsiteX156" fmla="*/ 4409969 w 4829419"/>
                  <a:gd name="connsiteY156" fmla="*/ 2927757 h 4739779"/>
                  <a:gd name="connsiteX157" fmla="*/ 4393191 w 4829419"/>
                  <a:gd name="connsiteY157" fmla="*/ 2952924 h 4739779"/>
                  <a:gd name="connsiteX158" fmla="*/ 4384802 w 4829419"/>
                  <a:gd name="connsiteY158" fmla="*/ 2978091 h 4739779"/>
                  <a:gd name="connsiteX159" fmla="*/ 4359635 w 4829419"/>
                  <a:gd name="connsiteY159" fmla="*/ 2994869 h 4739779"/>
                  <a:gd name="connsiteX160" fmla="*/ 4342857 w 4829419"/>
                  <a:gd name="connsiteY160" fmla="*/ 3020036 h 4739779"/>
                  <a:gd name="connsiteX161" fmla="*/ 4317690 w 4829419"/>
                  <a:gd name="connsiteY161" fmla="*/ 3028425 h 4739779"/>
                  <a:gd name="connsiteX162" fmla="*/ 4267356 w 4829419"/>
                  <a:gd name="connsiteY162" fmla="*/ 3061981 h 4739779"/>
                  <a:gd name="connsiteX163" fmla="*/ 4242189 w 4829419"/>
                  <a:gd name="connsiteY163" fmla="*/ 3078759 h 4739779"/>
                  <a:gd name="connsiteX164" fmla="*/ 4233800 w 4829419"/>
                  <a:gd name="connsiteY164" fmla="*/ 3103926 h 4739779"/>
                  <a:gd name="connsiteX165" fmla="*/ 4208633 w 4829419"/>
                  <a:gd name="connsiteY165" fmla="*/ 3154260 h 4739779"/>
                  <a:gd name="connsiteX166" fmla="*/ 4191855 w 4829419"/>
                  <a:gd name="connsiteY166" fmla="*/ 3263317 h 4739779"/>
                  <a:gd name="connsiteX167" fmla="*/ 4175077 w 4829419"/>
                  <a:gd name="connsiteY167" fmla="*/ 3288484 h 4739779"/>
                  <a:gd name="connsiteX168" fmla="*/ 4149910 w 4829419"/>
                  <a:gd name="connsiteY168" fmla="*/ 3296873 h 4739779"/>
                  <a:gd name="connsiteX169" fmla="*/ 4099577 w 4829419"/>
                  <a:gd name="connsiteY169" fmla="*/ 3330429 h 4739779"/>
                  <a:gd name="connsiteX170" fmla="*/ 4074410 w 4829419"/>
                  <a:gd name="connsiteY170" fmla="*/ 3431097 h 4739779"/>
                  <a:gd name="connsiteX171" fmla="*/ 4091188 w 4829419"/>
                  <a:gd name="connsiteY171" fmla="*/ 3456264 h 4739779"/>
                  <a:gd name="connsiteX172" fmla="*/ 4107966 w 4829419"/>
                  <a:gd name="connsiteY172" fmla="*/ 3506598 h 4739779"/>
                  <a:gd name="connsiteX173" fmla="*/ 4116354 w 4829419"/>
                  <a:gd name="connsiteY173" fmla="*/ 3531765 h 4739779"/>
                  <a:gd name="connsiteX174" fmla="*/ 4166688 w 4829419"/>
                  <a:gd name="connsiteY174" fmla="*/ 3548543 h 4739779"/>
                  <a:gd name="connsiteX175" fmla="*/ 4175077 w 4829419"/>
                  <a:gd name="connsiteY175" fmla="*/ 3582099 h 4739779"/>
                  <a:gd name="connsiteX176" fmla="*/ 4208633 w 4829419"/>
                  <a:gd name="connsiteY176" fmla="*/ 3590488 h 4739779"/>
                  <a:gd name="connsiteX177" fmla="*/ 4233800 w 4829419"/>
                  <a:gd name="connsiteY177" fmla="*/ 3598877 h 4739779"/>
                  <a:gd name="connsiteX178" fmla="*/ 4267356 w 4829419"/>
                  <a:gd name="connsiteY178" fmla="*/ 3649211 h 4739779"/>
                  <a:gd name="connsiteX179" fmla="*/ 4275745 w 4829419"/>
                  <a:gd name="connsiteY179" fmla="*/ 3699545 h 4739779"/>
                  <a:gd name="connsiteX180" fmla="*/ 4326079 w 4829419"/>
                  <a:gd name="connsiteY180" fmla="*/ 3716323 h 4739779"/>
                  <a:gd name="connsiteX181" fmla="*/ 4351246 w 4829419"/>
                  <a:gd name="connsiteY181" fmla="*/ 3707934 h 4739779"/>
                  <a:gd name="connsiteX182" fmla="*/ 4359635 w 4829419"/>
                  <a:gd name="connsiteY182" fmla="*/ 3758268 h 4739779"/>
                  <a:gd name="connsiteX183" fmla="*/ 4393191 w 4829419"/>
                  <a:gd name="connsiteY183" fmla="*/ 3791824 h 4739779"/>
                  <a:gd name="connsiteX184" fmla="*/ 4426747 w 4829419"/>
                  <a:gd name="connsiteY184" fmla="*/ 3825379 h 4739779"/>
                  <a:gd name="connsiteX185" fmla="*/ 4451914 w 4829419"/>
                  <a:gd name="connsiteY185" fmla="*/ 3842157 h 4739779"/>
                  <a:gd name="connsiteX186" fmla="*/ 4502248 w 4829419"/>
                  <a:gd name="connsiteY186" fmla="*/ 3825379 h 4739779"/>
                  <a:gd name="connsiteX187" fmla="*/ 4519026 w 4829419"/>
                  <a:gd name="connsiteY187" fmla="*/ 3959603 h 4739779"/>
                  <a:gd name="connsiteX188" fmla="*/ 4535804 w 4829419"/>
                  <a:gd name="connsiteY188" fmla="*/ 3984770 h 4739779"/>
                  <a:gd name="connsiteX189" fmla="*/ 4544193 w 4829419"/>
                  <a:gd name="connsiteY189" fmla="*/ 4018326 h 4739779"/>
                  <a:gd name="connsiteX190" fmla="*/ 4594527 w 4829419"/>
                  <a:gd name="connsiteY190" fmla="*/ 4018326 h 4739779"/>
                  <a:gd name="connsiteX191" fmla="*/ 4628083 w 4829419"/>
                  <a:gd name="connsiteY191" fmla="*/ 4068660 h 4739779"/>
                  <a:gd name="connsiteX192" fmla="*/ 4619694 w 4829419"/>
                  <a:gd name="connsiteY192" fmla="*/ 4169328 h 4739779"/>
                  <a:gd name="connsiteX193" fmla="*/ 4586138 w 4829419"/>
                  <a:gd name="connsiteY193" fmla="*/ 4219662 h 4739779"/>
                  <a:gd name="connsiteX194" fmla="*/ 4577749 w 4829419"/>
                  <a:gd name="connsiteY194" fmla="*/ 4244829 h 4739779"/>
                  <a:gd name="connsiteX195" fmla="*/ 4569360 w 4829419"/>
                  <a:gd name="connsiteY195" fmla="*/ 4286774 h 4739779"/>
                  <a:gd name="connsiteX196" fmla="*/ 4560971 w 4829419"/>
                  <a:gd name="connsiteY196" fmla="*/ 4320330 h 4739779"/>
                  <a:gd name="connsiteX197" fmla="*/ 4569360 w 4829419"/>
                  <a:gd name="connsiteY197" fmla="*/ 4412609 h 4739779"/>
                  <a:gd name="connsiteX198" fmla="*/ 4577749 w 4829419"/>
                  <a:gd name="connsiteY198" fmla="*/ 4437776 h 4739779"/>
                  <a:gd name="connsiteX199" fmla="*/ 4602916 w 4829419"/>
                  <a:gd name="connsiteY199" fmla="*/ 4446165 h 4739779"/>
                  <a:gd name="connsiteX200" fmla="*/ 4552582 w 4829419"/>
                  <a:gd name="connsiteY200" fmla="*/ 4479721 h 4739779"/>
                  <a:gd name="connsiteX201" fmla="*/ 4519026 w 4829419"/>
                  <a:gd name="connsiteY201" fmla="*/ 4521666 h 4739779"/>
                  <a:gd name="connsiteX202" fmla="*/ 4493859 w 4829419"/>
                  <a:gd name="connsiteY202" fmla="*/ 4572000 h 4739779"/>
                  <a:gd name="connsiteX203" fmla="*/ 223863 w 4829419"/>
                  <a:gd name="connsiteY203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40642 w 4829419"/>
                  <a:gd name="connsiteY3" fmla="*/ 3959603 h 4739779"/>
                  <a:gd name="connsiteX4" fmla="*/ 458755 w 4829419"/>
                  <a:gd name="connsiteY4" fmla="*/ 3816991 h 4739779"/>
                  <a:gd name="connsiteX5" fmla="*/ 475533 w 4829419"/>
                  <a:gd name="connsiteY5" fmla="*/ 3523376 h 4739779"/>
                  <a:gd name="connsiteX6" fmla="*/ 332921 w 4829419"/>
                  <a:gd name="connsiteY6" fmla="*/ 3481431 h 4739779"/>
                  <a:gd name="connsiteX7" fmla="*/ 316143 w 4829419"/>
                  <a:gd name="connsiteY7" fmla="*/ 3355596 h 4739779"/>
                  <a:gd name="connsiteX8" fmla="*/ 181918 w 4829419"/>
                  <a:gd name="connsiteY8" fmla="*/ 3254928 h 4739779"/>
                  <a:gd name="connsiteX9" fmla="*/ 5749 w 4829419"/>
                  <a:gd name="connsiteY9" fmla="*/ 3137482 h 4739779"/>
                  <a:gd name="connsiteX10" fmla="*/ 148362 w 4829419"/>
                  <a:gd name="connsiteY10" fmla="*/ 2617365 h 4739779"/>
                  <a:gd name="connsiteX11" fmla="*/ 1096318 w 4829419"/>
                  <a:gd name="connsiteY11" fmla="*/ 906011 h 4739779"/>
                  <a:gd name="connsiteX12" fmla="*/ 1314432 w 4829419"/>
                  <a:gd name="connsiteY12" fmla="*/ 612396 h 4739779"/>
                  <a:gd name="connsiteX13" fmla="*/ 1322821 w 4829419"/>
                  <a:gd name="connsiteY13" fmla="*/ 503339 h 4739779"/>
                  <a:gd name="connsiteX14" fmla="*/ 1347988 w 4829419"/>
                  <a:gd name="connsiteY14" fmla="*/ 486561 h 4739779"/>
                  <a:gd name="connsiteX15" fmla="*/ 1389932 w 4829419"/>
                  <a:gd name="connsiteY15" fmla="*/ 453005 h 4739779"/>
                  <a:gd name="connsiteX16" fmla="*/ 1406710 w 4829419"/>
                  <a:gd name="connsiteY16" fmla="*/ 385893 h 4739779"/>
                  <a:gd name="connsiteX17" fmla="*/ 1440266 w 4829419"/>
                  <a:gd name="connsiteY17" fmla="*/ 335559 h 4739779"/>
                  <a:gd name="connsiteX18" fmla="*/ 1448655 w 4829419"/>
                  <a:gd name="connsiteY18" fmla="*/ 310392 h 4739779"/>
                  <a:gd name="connsiteX19" fmla="*/ 1498989 w 4829419"/>
                  <a:gd name="connsiteY19" fmla="*/ 285225 h 4739779"/>
                  <a:gd name="connsiteX20" fmla="*/ 1524156 w 4829419"/>
                  <a:gd name="connsiteY20" fmla="*/ 293614 h 4739779"/>
                  <a:gd name="connsiteX21" fmla="*/ 1591268 w 4829419"/>
                  <a:gd name="connsiteY21" fmla="*/ 276836 h 4739779"/>
                  <a:gd name="connsiteX22" fmla="*/ 1616435 w 4829419"/>
                  <a:gd name="connsiteY22" fmla="*/ 243280 h 4739779"/>
                  <a:gd name="connsiteX23" fmla="*/ 1641602 w 4829419"/>
                  <a:gd name="connsiteY23" fmla="*/ 234891 h 4739779"/>
                  <a:gd name="connsiteX24" fmla="*/ 1658380 w 4829419"/>
                  <a:gd name="connsiteY24" fmla="*/ 209724 h 4739779"/>
                  <a:gd name="connsiteX25" fmla="*/ 1683547 w 4829419"/>
                  <a:gd name="connsiteY25" fmla="*/ 192946 h 4739779"/>
                  <a:gd name="connsiteX26" fmla="*/ 1700325 w 4829419"/>
                  <a:gd name="connsiteY26" fmla="*/ 167779 h 4739779"/>
                  <a:gd name="connsiteX27" fmla="*/ 1717103 w 4829419"/>
                  <a:gd name="connsiteY27" fmla="*/ 117446 h 4739779"/>
                  <a:gd name="connsiteX28" fmla="*/ 1759048 w 4829419"/>
                  <a:gd name="connsiteY28" fmla="*/ 41945 h 4739779"/>
                  <a:gd name="connsiteX29" fmla="*/ 1817771 w 4829419"/>
                  <a:gd name="connsiteY29" fmla="*/ 16778 h 4739779"/>
                  <a:gd name="connsiteX30" fmla="*/ 1842938 w 4829419"/>
                  <a:gd name="connsiteY30" fmla="*/ 8389 h 4739779"/>
                  <a:gd name="connsiteX31" fmla="*/ 1859716 w 4829419"/>
                  <a:gd name="connsiteY31" fmla="*/ 33556 h 4739779"/>
                  <a:gd name="connsiteX32" fmla="*/ 1935217 w 4829419"/>
                  <a:gd name="connsiteY32" fmla="*/ 0 h 4739779"/>
                  <a:gd name="connsiteX33" fmla="*/ 1960384 w 4829419"/>
                  <a:gd name="connsiteY33" fmla="*/ 50334 h 4739779"/>
                  <a:gd name="connsiteX34" fmla="*/ 1993940 w 4829419"/>
                  <a:gd name="connsiteY34" fmla="*/ 125835 h 4739779"/>
                  <a:gd name="connsiteX35" fmla="*/ 2019107 w 4829419"/>
                  <a:gd name="connsiteY35" fmla="*/ 201335 h 4739779"/>
                  <a:gd name="connsiteX36" fmla="*/ 2153331 w 4829419"/>
                  <a:gd name="connsiteY36" fmla="*/ 192946 h 4739779"/>
                  <a:gd name="connsiteX37" fmla="*/ 2228832 w 4829419"/>
                  <a:gd name="connsiteY37" fmla="*/ 192946 h 4739779"/>
                  <a:gd name="connsiteX38" fmla="*/ 2262388 w 4829419"/>
                  <a:gd name="connsiteY38" fmla="*/ 293614 h 4739779"/>
                  <a:gd name="connsiteX39" fmla="*/ 2337888 w 4829419"/>
                  <a:gd name="connsiteY39" fmla="*/ 327170 h 4739779"/>
                  <a:gd name="connsiteX40" fmla="*/ 2371444 w 4829419"/>
                  <a:gd name="connsiteY40" fmla="*/ 352337 h 4739779"/>
                  <a:gd name="connsiteX41" fmla="*/ 2405000 w 4829419"/>
                  <a:gd name="connsiteY41" fmla="*/ 369115 h 4739779"/>
                  <a:gd name="connsiteX42" fmla="*/ 2413389 w 4829419"/>
                  <a:gd name="connsiteY42" fmla="*/ 377504 h 4739779"/>
                  <a:gd name="connsiteX43" fmla="*/ 2472112 w 4829419"/>
                  <a:gd name="connsiteY43" fmla="*/ 427838 h 4739779"/>
                  <a:gd name="connsiteX44" fmla="*/ 2480501 w 4829419"/>
                  <a:gd name="connsiteY44" fmla="*/ 453005 h 4739779"/>
                  <a:gd name="connsiteX45" fmla="*/ 2455334 w 4829419"/>
                  <a:gd name="connsiteY45" fmla="*/ 461394 h 4739779"/>
                  <a:gd name="connsiteX46" fmla="*/ 2472112 w 4829419"/>
                  <a:gd name="connsiteY46" fmla="*/ 486561 h 4739779"/>
                  <a:gd name="connsiteX47" fmla="*/ 2472112 w 4829419"/>
                  <a:gd name="connsiteY47" fmla="*/ 595618 h 4739779"/>
                  <a:gd name="connsiteX48" fmla="*/ 2455334 w 4829419"/>
                  <a:gd name="connsiteY48" fmla="*/ 620785 h 4739779"/>
                  <a:gd name="connsiteX49" fmla="*/ 2430167 w 4829419"/>
                  <a:gd name="connsiteY49" fmla="*/ 629174 h 4739779"/>
                  <a:gd name="connsiteX50" fmla="*/ 2413389 w 4829419"/>
                  <a:gd name="connsiteY50" fmla="*/ 679508 h 4739779"/>
                  <a:gd name="connsiteX51" fmla="*/ 2463723 w 4829419"/>
                  <a:gd name="connsiteY51" fmla="*/ 704675 h 4739779"/>
                  <a:gd name="connsiteX52" fmla="*/ 2488890 w 4829419"/>
                  <a:gd name="connsiteY52" fmla="*/ 721453 h 4739779"/>
                  <a:gd name="connsiteX53" fmla="*/ 2530835 w 4829419"/>
                  <a:gd name="connsiteY53" fmla="*/ 780176 h 4739779"/>
                  <a:gd name="connsiteX54" fmla="*/ 2581169 w 4829419"/>
                  <a:gd name="connsiteY54" fmla="*/ 813732 h 4739779"/>
                  <a:gd name="connsiteX55" fmla="*/ 2597947 w 4829419"/>
                  <a:gd name="connsiteY55" fmla="*/ 838899 h 4739779"/>
                  <a:gd name="connsiteX56" fmla="*/ 2673448 w 4829419"/>
                  <a:gd name="connsiteY56" fmla="*/ 855677 h 4739779"/>
                  <a:gd name="connsiteX57" fmla="*/ 2723782 w 4829419"/>
                  <a:gd name="connsiteY57" fmla="*/ 872455 h 4739779"/>
                  <a:gd name="connsiteX58" fmla="*/ 2790894 w 4829419"/>
                  <a:gd name="connsiteY58" fmla="*/ 889233 h 4739779"/>
                  <a:gd name="connsiteX59" fmla="*/ 2849617 w 4829419"/>
                  <a:gd name="connsiteY59" fmla="*/ 830510 h 4739779"/>
                  <a:gd name="connsiteX60" fmla="*/ 2832839 w 4829419"/>
                  <a:gd name="connsiteY60" fmla="*/ 780176 h 4739779"/>
                  <a:gd name="connsiteX61" fmla="*/ 2841228 w 4829419"/>
                  <a:gd name="connsiteY61" fmla="*/ 755009 h 4739779"/>
                  <a:gd name="connsiteX62" fmla="*/ 2866395 w 4829419"/>
                  <a:gd name="connsiteY62" fmla="*/ 746620 h 4739779"/>
                  <a:gd name="connsiteX63" fmla="*/ 2967063 w 4829419"/>
                  <a:gd name="connsiteY63" fmla="*/ 738231 h 4739779"/>
                  <a:gd name="connsiteX64" fmla="*/ 3017397 w 4829419"/>
                  <a:gd name="connsiteY64" fmla="*/ 713064 h 4739779"/>
                  <a:gd name="connsiteX65" fmla="*/ 3025786 w 4829419"/>
                  <a:gd name="connsiteY65" fmla="*/ 687897 h 4739779"/>
                  <a:gd name="connsiteX66" fmla="*/ 3109676 w 4829419"/>
                  <a:gd name="connsiteY66" fmla="*/ 662730 h 4739779"/>
                  <a:gd name="connsiteX67" fmla="*/ 3168399 w 4829419"/>
                  <a:gd name="connsiteY67" fmla="*/ 671119 h 4739779"/>
                  <a:gd name="connsiteX68" fmla="*/ 3210343 w 4829419"/>
                  <a:gd name="connsiteY68" fmla="*/ 713064 h 4739779"/>
                  <a:gd name="connsiteX69" fmla="*/ 3235510 w 4829419"/>
                  <a:gd name="connsiteY69" fmla="*/ 729842 h 4739779"/>
                  <a:gd name="connsiteX70" fmla="*/ 3243899 w 4829419"/>
                  <a:gd name="connsiteY70" fmla="*/ 755009 h 4739779"/>
                  <a:gd name="connsiteX71" fmla="*/ 3269066 w 4829419"/>
                  <a:gd name="connsiteY71" fmla="*/ 780176 h 4739779"/>
                  <a:gd name="connsiteX72" fmla="*/ 3285844 w 4829419"/>
                  <a:gd name="connsiteY72" fmla="*/ 805343 h 4739779"/>
                  <a:gd name="connsiteX73" fmla="*/ 3277455 w 4829419"/>
                  <a:gd name="connsiteY73" fmla="*/ 889233 h 4739779"/>
                  <a:gd name="connsiteX74" fmla="*/ 3285844 w 4829419"/>
                  <a:gd name="connsiteY74" fmla="*/ 914400 h 4739779"/>
                  <a:gd name="connsiteX75" fmla="*/ 3311011 w 4829419"/>
                  <a:gd name="connsiteY75" fmla="*/ 922789 h 4739779"/>
                  <a:gd name="connsiteX76" fmla="*/ 3336178 w 4829419"/>
                  <a:gd name="connsiteY76" fmla="*/ 973123 h 4739779"/>
                  <a:gd name="connsiteX77" fmla="*/ 3344567 w 4829419"/>
                  <a:gd name="connsiteY77" fmla="*/ 998290 h 4739779"/>
                  <a:gd name="connsiteX78" fmla="*/ 3369734 w 4829419"/>
                  <a:gd name="connsiteY78" fmla="*/ 1048624 h 4739779"/>
                  <a:gd name="connsiteX79" fmla="*/ 3361345 w 4829419"/>
                  <a:gd name="connsiteY79" fmla="*/ 1073791 h 4739779"/>
                  <a:gd name="connsiteX80" fmla="*/ 3394901 w 4829419"/>
                  <a:gd name="connsiteY80" fmla="*/ 1115735 h 4739779"/>
                  <a:gd name="connsiteX81" fmla="*/ 3445235 w 4829419"/>
                  <a:gd name="connsiteY81" fmla="*/ 1132513 h 4739779"/>
                  <a:gd name="connsiteX82" fmla="*/ 3453624 w 4829419"/>
                  <a:gd name="connsiteY82" fmla="*/ 1157680 h 4739779"/>
                  <a:gd name="connsiteX83" fmla="*/ 3503958 w 4829419"/>
                  <a:gd name="connsiteY83" fmla="*/ 1182847 h 4739779"/>
                  <a:gd name="connsiteX84" fmla="*/ 3520736 w 4829419"/>
                  <a:gd name="connsiteY84" fmla="*/ 1208014 h 4739779"/>
                  <a:gd name="connsiteX85" fmla="*/ 3512347 w 4829419"/>
                  <a:gd name="connsiteY85" fmla="*/ 1275126 h 4739779"/>
                  <a:gd name="connsiteX86" fmla="*/ 3495569 w 4829419"/>
                  <a:gd name="connsiteY86" fmla="*/ 1300293 h 4739779"/>
                  <a:gd name="connsiteX87" fmla="*/ 3487180 w 4829419"/>
                  <a:gd name="connsiteY87" fmla="*/ 1325460 h 4739779"/>
                  <a:gd name="connsiteX88" fmla="*/ 3545903 w 4829419"/>
                  <a:gd name="connsiteY88" fmla="*/ 1350627 h 4739779"/>
                  <a:gd name="connsiteX89" fmla="*/ 3629793 w 4829419"/>
                  <a:gd name="connsiteY89" fmla="*/ 1367405 h 4739779"/>
                  <a:gd name="connsiteX90" fmla="*/ 3713683 w 4829419"/>
                  <a:gd name="connsiteY90" fmla="*/ 1367405 h 4739779"/>
                  <a:gd name="connsiteX91" fmla="*/ 3730461 w 4829419"/>
                  <a:gd name="connsiteY91" fmla="*/ 1342238 h 4739779"/>
                  <a:gd name="connsiteX92" fmla="*/ 3780795 w 4829419"/>
                  <a:gd name="connsiteY92" fmla="*/ 1317071 h 4739779"/>
                  <a:gd name="connsiteX93" fmla="*/ 3831129 w 4829419"/>
                  <a:gd name="connsiteY93" fmla="*/ 1291904 h 4739779"/>
                  <a:gd name="connsiteX94" fmla="*/ 3915019 w 4829419"/>
                  <a:gd name="connsiteY94" fmla="*/ 1266737 h 4739779"/>
                  <a:gd name="connsiteX95" fmla="*/ 3940186 w 4829419"/>
                  <a:gd name="connsiteY95" fmla="*/ 1258348 h 4739779"/>
                  <a:gd name="connsiteX96" fmla="*/ 3965353 w 4829419"/>
                  <a:gd name="connsiteY96" fmla="*/ 1249959 h 4739779"/>
                  <a:gd name="connsiteX97" fmla="*/ 3973742 w 4829419"/>
                  <a:gd name="connsiteY97" fmla="*/ 1350627 h 4739779"/>
                  <a:gd name="connsiteX98" fmla="*/ 3948575 w 4829419"/>
                  <a:gd name="connsiteY98" fmla="*/ 1367405 h 4739779"/>
                  <a:gd name="connsiteX99" fmla="*/ 3948575 w 4829419"/>
                  <a:gd name="connsiteY99" fmla="*/ 1459684 h 4739779"/>
                  <a:gd name="connsiteX100" fmla="*/ 3923408 w 4829419"/>
                  <a:gd name="connsiteY100" fmla="*/ 1476462 h 4739779"/>
                  <a:gd name="connsiteX101" fmla="*/ 3931797 w 4829419"/>
                  <a:gd name="connsiteY101" fmla="*/ 1501629 h 4739779"/>
                  <a:gd name="connsiteX102" fmla="*/ 3906630 w 4829419"/>
                  <a:gd name="connsiteY102" fmla="*/ 1593908 h 4739779"/>
                  <a:gd name="connsiteX103" fmla="*/ 3898241 w 4829419"/>
                  <a:gd name="connsiteY103" fmla="*/ 1619075 h 4739779"/>
                  <a:gd name="connsiteX104" fmla="*/ 3889852 w 4829419"/>
                  <a:gd name="connsiteY104" fmla="*/ 1669409 h 4739779"/>
                  <a:gd name="connsiteX105" fmla="*/ 3881463 w 4829419"/>
                  <a:gd name="connsiteY105" fmla="*/ 1694576 h 4739779"/>
                  <a:gd name="connsiteX106" fmla="*/ 3831129 w 4829419"/>
                  <a:gd name="connsiteY106" fmla="*/ 1711354 h 4739779"/>
                  <a:gd name="connsiteX107" fmla="*/ 3805962 w 4829419"/>
                  <a:gd name="connsiteY107" fmla="*/ 1719743 h 4739779"/>
                  <a:gd name="connsiteX108" fmla="*/ 3789184 w 4829419"/>
                  <a:gd name="connsiteY108" fmla="*/ 1744910 h 4739779"/>
                  <a:gd name="connsiteX109" fmla="*/ 3797573 w 4829419"/>
                  <a:gd name="connsiteY109" fmla="*/ 1770077 h 4739779"/>
                  <a:gd name="connsiteX110" fmla="*/ 3831129 w 4829419"/>
                  <a:gd name="connsiteY110" fmla="*/ 1820411 h 4739779"/>
                  <a:gd name="connsiteX111" fmla="*/ 3839518 w 4829419"/>
                  <a:gd name="connsiteY111" fmla="*/ 1845578 h 4739779"/>
                  <a:gd name="connsiteX112" fmla="*/ 3864685 w 4829419"/>
                  <a:gd name="connsiteY112" fmla="*/ 1853967 h 4739779"/>
                  <a:gd name="connsiteX113" fmla="*/ 3881463 w 4829419"/>
                  <a:gd name="connsiteY113" fmla="*/ 1879134 h 4739779"/>
                  <a:gd name="connsiteX114" fmla="*/ 3889852 w 4829419"/>
                  <a:gd name="connsiteY114" fmla="*/ 1921079 h 4739779"/>
                  <a:gd name="connsiteX115" fmla="*/ 3940186 w 4829419"/>
                  <a:gd name="connsiteY115" fmla="*/ 1937857 h 4739779"/>
                  <a:gd name="connsiteX116" fmla="*/ 3990520 w 4829419"/>
                  <a:gd name="connsiteY116" fmla="*/ 1963024 h 4739779"/>
                  <a:gd name="connsiteX117" fmla="*/ 4007298 w 4829419"/>
                  <a:gd name="connsiteY117" fmla="*/ 2004968 h 4739779"/>
                  <a:gd name="connsiteX118" fmla="*/ 4057632 w 4829419"/>
                  <a:gd name="connsiteY118" fmla="*/ 2030135 h 4739779"/>
                  <a:gd name="connsiteX119" fmla="*/ 4074410 w 4829419"/>
                  <a:gd name="connsiteY119" fmla="*/ 2080469 h 4739779"/>
                  <a:gd name="connsiteX120" fmla="*/ 4091188 w 4829419"/>
                  <a:gd name="connsiteY120" fmla="*/ 2147581 h 4739779"/>
                  <a:gd name="connsiteX121" fmla="*/ 4099577 w 4829419"/>
                  <a:gd name="connsiteY121" fmla="*/ 2172748 h 4739779"/>
                  <a:gd name="connsiteX122" fmla="*/ 4124743 w 4829419"/>
                  <a:gd name="connsiteY122" fmla="*/ 2265027 h 4739779"/>
                  <a:gd name="connsiteX123" fmla="*/ 4149910 w 4829419"/>
                  <a:gd name="connsiteY123" fmla="*/ 2281805 h 4739779"/>
                  <a:gd name="connsiteX124" fmla="*/ 4183466 w 4829419"/>
                  <a:gd name="connsiteY124" fmla="*/ 2273416 h 4739779"/>
                  <a:gd name="connsiteX125" fmla="*/ 4208633 w 4829419"/>
                  <a:gd name="connsiteY125" fmla="*/ 2265027 h 4739779"/>
                  <a:gd name="connsiteX126" fmla="*/ 4242189 w 4829419"/>
                  <a:gd name="connsiteY126" fmla="*/ 2273416 h 4739779"/>
                  <a:gd name="connsiteX127" fmla="*/ 4292523 w 4829419"/>
                  <a:gd name="connsiteY127" fmla="*/ 2290194 h 4739779"/>
                  <a:gd name="connsiteX128" fmla="*/ 4359635 w 4829419"/>
                  <a:gd name="connsiteY128" fmla="*/ 2281805 h 4739779"/>
                  <a:gd name="connsiteX129" fmla="*/ 4401580 w 4829419"/>
                  <a:gd name="connsiteY129" fmla="*/ 2239860 h 4739779"/>
                  <a:gd name="connsiteX130" fmla="*/ 4426747 w 4829419"/>
                  <a:gd name="connsiteY130" fmla="*/ 2231471 h 4739779"/>
                  <a:gd name="connsiteX131" fmla="*/ 4451914 w 4829419"/>
                  <a:gd name="connsiteY131" fmla="*/ 2214693 h 4739779"/>
                  <a:gd name="connsiteX132" fmla="*/ 4468692 w 4829419"/>
                  <a:gd name="connsiteY132" fmla="*/ 2164359 h 4739779"/>
                  <a:gd name="connsiteX133" fmla="*/ 4477081 w 4829419"/>
                  <a:gd name="connsiteY133" fmla="*/ 2139192 h 4739779"/>
                  <a:gd name="connsiteX134" fmla="*/ 4502248 w 4829419"/>
                  <a:gd name="connsiteY134" fmla="*/ 2130803 h 4739779"/>
                  <a:gd name="connsiteX135" fmla="*/ 4678417 w 4829419"/>
                  <a:gd name="connsiteY135" fmla="*/ 2147581 h 4739779"/>
                  <a:gd name="connsiteX136" fmla="*/ 4762307 w 4829419"/>
                  <a:gd name="connsiteY136" fmla="*/ 2155970 h 4739779"/>
                  <a:gd name="connsiteX137" fmla="*/ 4795863 w 4829419"/>
                  <a:gd name="connsiteY137" fmla="*/ 2189526 h 4739779"/>
                  <a:gd name="connsiteX138" fmla="*/ 4821030 w 4829419"/>
                  <a:gd name="connsiteY138" fmla="*/ 2197915 h 4739779"/>
                  <a:gd name="connsiteX139" fmla="*/ 4829419 w 4829419"/>
                  <a:gd name="connsiteY139" fmla="*/ 2223082 h 4739779"/>
                  <a:gd name="connsiteX140" fmla="*/ 4812641 w 4829419"/>
                  <a:gd name="connsiteY140" fmla="*/ 2290194 h 4739779"/>
                  <a:gd name="connsiteX141" fmla="*/ 4779085 w 4829419"/>
                  <a:gd name="connsiteY141" fmla="*/ 2340528 h 4739779"/>
                  <a:gd name="connsiteX142" fmla="*/ 4737140 w 4829419"/>
                  <a:gd name="connsiteY142" fmla="*/ 2407640 h 4739779"/>
                  <a:gd name="connsiteX143" fmla="*/ 4703584 w 4829419"/>
                  <a:gd name="connsiteY143" fmla="*/ 2449585 h 4739779"/>
                  <a:gd name="connsiteX144" fmla="*/ 4661639 w 4829419"/>
                  <a:gd name="connsiteY144" fmla="*/ 2491530 h 4739779"/>
                  <a:gd name="connsiteX145" fmla="*/ 4628083 w 4829419"/>
                  <a:gd name="connsiteY145" fmla="*/ 2533475 h 4739779"/>
                  <a:gd name="connsiteX146" fmla="*/ 4619694 w 4829419"/>
                  <a:gd name="connsiteY146" fmla="*/ 2558642 h 4739779"/>
                  <a:gd name="connsiteX147" fmla="*/ 4602916 w 4829419"/>
                  <a:gd name="connsiteY147" fmla="*/ 2583809 h 4739779"/>
                  <a:gd name="connsiteX148" fmla="*/ 4594527 w 4829419"/>
                  <a:gd name="connsiteY148" fmla="*/ 2608976 h 4739779"/>
                  <a:gd name="connsiteX149" fmla="*/ 4569360 w 4829419"/>
                  <a:gd name="connsiteY149" fmla="*/ 2625754 h 4739779"/>
                  <a:gd name="connsiteX150" fmla="*/ 4552582 w 4829419"/>
                  <a:gd name="connsiteY150" fmla="*/ 2676088 h 4739779"/>
                  <a:gd name="connsiteX151" fmla="*/ 4535804 w 4829419"/>
                  <a:gd name="connsiteY151" fmla="*/ 2701255 h 4739779"/>
                  <a:gd name="connsiteX152" fmla="*/ 4527415 w 4829419"/>
                  <a:gd name="connsiteY152" fmla="*/ 2726422 h 4739779"/>
                  <a:gd name="connsiteX153" fmla="*/ 4510637 w 4829419"/>
                  <a:gd name="connsiteY153" fmla="*/ 2751589 h 4739779"/>
                  <a:gd name="connsiteX154" fmla="*/ 4493859 w 4829419"/>
                  <a:gd name="connsiteY154" fmla="*/ 2801923 h 4739779"/>
                  <a:gd name="connsiteX155" fmla="*/ 4460303 w 4829419"/>
                  <a:gd name="connsiteY155" fmla="*/ 2852257 h 4739779"/>
                  <a:gd name="connsiteX156" fmla="*/ 4443525 w 4829419"/>
                  <a:gd name="connsiteY156" fmla="*/ 2877424 h 4739779"/>
                  <a:gd name="connsiteX157" fmla="*/ 4409969 w 4829419"/>
                  <a:gd name="connsiteY157" fmla="*/ 2927757 h 4739779"/>
                  <a:gd name="connsiteX158" fmla="*/ 4393191 w 4829419"/>
                  <a:gd name="connsiteY158" fmla="*/ 2952924 h 4739779"/>
                  <a:gd name="connsiteX159" fmla="*/ 4384802 w 4829419"/>
                  <a:gd name="connsiteY159" fmla="*/ 2978091 h 4739779"/>
                  <a:gd name="connsiteX160" fmla="*/ 4359635 w 4829419"/>
                  <a:gd name="connsiteY160" fmla="*/ 2994869 h 4739779"/>
                  <a:gd name="connsiteX161" fmla="*/ 4342857 w 4829419"/>
                  <a:gd name="connsiteY161" fmla="*/ 3020036 h 4739779"/>
                  <a:gd name="connsiteX162" fmla="*/ 4317690 w 4829419"/>
                  <a:gd name="connsiteY162" fmla="*/ 3028425 h 4739779"/>
                  <a:gd name="connsiteX163" fmla="*/ 4267356 w 4829419"/>
                  <a:gd name="connsiteY163" fmla="*/ 3061981 h 4739779"/>
                  <a:gd name="connsiteX164" fmla="*/ 4242189 w 4829419"/>
                  <a:gd name="connsiteY164" fmla="*/ 3078759 h 4739779"/>
                  <a:gd name="connsiteX165" fmla="*/ 4233800 w 4829419"/>
                  <a:gd name="connsiteY165" fmla="*/ 3103926 h 4739779"/>
                  <a:gd name="connsiteX166" fmla="*/ 4208633 w 4829419"/>
                  <a:gd name="connsiteY166" fmla="*/ 3154260 h 4739779"/>
                  <a:gd name="connsiteX167" fmla="*/ 4191855 w 4829419"/>
                  <a:gd name="connsiteY167" fmla="*/ 3263317 h 4739779"/>
                  <a:gd name="connsiteX168" fmla="*/ 4175077 w 4829419"/>
                  <a:gd name="connsiteY168" fmla="*/ 3288484 h 4739779"/>
                  <a:gd name="connsiteX169" fmla="*/ 4149910 w 4829419"/>
                  <a:gd name="connsiteY169" fmla="*/ 3296873 h 4739779"/>
                  <a:gd name="connsiteX170" fmla="*/ 4099577 w 4829419"/>
                  <a:gd name="connsiteY170" fmla="*/ 3330429 h 4739779"/>
                  <a:gd name="connsiteX171" fmla="*/ 4074410 w 4829419"/>
                  <a:gd name="connsiteY171" fmla="*/ 3431097 h 4739779"/>
                  <a:gd name="connsiteX172" fmla="*/ 4091188 w 4829419"/>
                  <a:gd name="connsiteY172" fmla="*/ 3456264 h 4739779"/>
                  <a:gd name="connsiteX173" fmla="*/ 4107966 w 4829419"/>
                  <a:gd name="connsiteY173" fmla="*/ 3506598 h 4739779"/>
                  <a:gd name="connsiteX174" fmla="*/ 4116354 w 4829419"/>
                  <a:gd name="connsiteY174" fmla="*/ 3531765 h 4739779"/>
                  <a:gd name="connsiteX175" fmla="*/ 4166688 w 4829419"/>
                  <a:gd name="connsiteY175" fmla="*/ 3548543 h 4739779"/>
                  <a:gd name="connsiteX176" fmla="*/ 4175077 w 4829419"/>
                  <a:gd name="connsiteY176" fmla="*/ 3582099 h 4739779"/>
                  <a:gd name="connsiteX177" fmla="*/ 4208633 w 4829419"/>
                  <a:gd name="connsiteY177" fmla="*/ 3590488 h 4739779"/>
                  <a:gd name="connsiteX178" fmla="*/ 4233800 w 4829419"/>
                  <a:gd name="connsiteY178" fmla="*/ 3598877 h 4739779"/>
                  <a:gd name="connsiteX179" fmla="*/ 4267356 w 4829419"/>
                  <a:gd name="connsiteY179" fmla="*/ 3649211 h 4739779"/>
                  <a:gd name="connsiteX180" fmla="*/ 4275745 w 4829419"/>
                  <a:gd name="connsiteY180" fmla="*/ 3699545 h 4739779"/>
                  <a:gd name="connsiteX181" fmla="*/ 4326079 w 4829419"/>
                  <a:gd name="connsiteY181" fmla="*/ 3716323 h 4739779"/>
                  <a:gd name="connsiteX182" fmla="*/ 4351246 w 4829419"/>
                  <a:gd name="connsiteY182" fmla="*/ 3707934 h 4739779"/>
                  <a:gd name="connsiteX183" fmla="*/ 4359635 w 4829419"/>
                  <a:gd name="connsiteY183" fmla="*/ 3758268 h 4739779"/>
                  <a:gd name="connsiteX184" fmla="*/ 4393191 w 4829419"/>
                  <a:gd name="connsiteY184" fmla="*/ 3791824 h 4739779"/>
                  <a:gd name="connsiteX185" fmla="*/ 4426747 w 4829419"/>
                  <a:gd name="connsiteY185" fmla="*/ 3825379 h 4739779"/>
                  <a:gd name="connsiteX186" fmla="*/ 4451914 w 4829419"/>
                  <a:gd name="connsiteY186" fmla="*/ 3842157 h 4739779"/>
                  <a:gd name="connsiteX187" fmla="*/ 4502248 w 4829419"/>
                  <a:gd name="connsiteY187" fmla="*/ 3825379 h 4739779"/>
                  <a:gd name="connsiteX188" fmla="*/ 4519026 w 4829419"/>
                  <a:gd name="connsiteY188" fmla="*/ 3959603 h 4739779"/>
                  <a:gd name="connsiteX189" fmla="*/ 4535804 w 4829419"/>
                  <a:gd name="connsiteY189" fmla="*/ 3984770 h 4739779"/>
                  <a:gd name="connsiteX190" fmla="*/ 4544193 w 4829419"/>
                  <a:gd name="connsiteY190" fmla="*/ 4018326 h 4739779"/>
                  <a:gd name="connsiteX191" fmla="*/ 4594527 w 4829419"/>
                  <a:gd name="connsiteY191" fmla="*/ 4018326 h 4739779"/>
                  <a:gd name="connsiteX192" fmla="*/ 4628083 w 4829419"/>
                  <a:gd name="connsiteY192" fmla="*/ 4068660 h 4739779"/>
                  <a:gd name="connsiteX193" fmla="*/ 4619694 w 4829419"/>
                  <a:gd name="connsiteY193" fmla="*/ 4169328 h 4739779"/>
                  <a:gd name="connsiteX194" fmla="*/ 4586138 w 4829419"/>
                  <a:gd name="connsiteY194" fmla="*/ 4219662 h 4739779"/>
                  <a:gd name="connsiteX195" fmla="*/ 4577749 w 4829419"/>
                  <a:gd name="connsiteY195" fmla="*/ 4244829 h 4739779"/>
                  <a:gd name="connsiteX196" fmla="*/ 4569360 w 4829419"/>
                  <a:gd name="connsiteY196" fmla="*/ 4286774 h 4739779"/>
                  <a:gd name="connsiteX197" fmla="*/ 4560971 w 4829419"/>
                  <a:gd name="connsiteY197" fmla="*/ 4320330 h 4739779"/>
                  <a:gd name="connsiteX198" fmla="*/ 4569360 w 4829419"/>
                  <a:gd name="connsiteY198" fmla="*/ 4412609 h 4739779"/>
                  <a:gd name="connsiteX199" fmla="*/ 4577749 w 4829419"/>
                  <a:gd name="connsiteY199" fmla="*/ 4437776 h 4739779"/>
                  <a:gd name="connsiteX200" fmla="*/ 4602916 w 4829419"/>
                  <a:gd name="connsiteY200" fmla="*/ 4446165 h 4739779"/>
                  <a:gd name="connsiteX201" fmla="*/ 4552582 w 4829419"/>
                  <a:gd name="connsiteY201" fmla="*/ 4479721 h 4739779"/>
                  <a:gd name="connsiteX202" fmla="*/ 4519026 w 4829419"/>
                  <a:gd name="connsiteY202" fmla="*/ 4521666 h 4739779"/>
                  <a:gd name="connsiteX203" fmla="*/ 4493859 w 4829419"/>
                  <a:gd name="connsiteY203" fmla="*/ 4572000 h 4739779"/>
                  <a:gd name="connsiteX204" fmla="*/ 223863 w 4829419"/>
                  <a:gd name="connsiteY204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240642 w 4829419"/>
                  <a:gd name="connsiteY4" fmla="*/ 3959603 h 4739779"/>
                  <a:gd name="connsiteX5" fmla="*/ 458755 w 4829419"/>
                  <a:gd name="connsiteY5" fmla="*/ 3816991 h 4739779"/>
                  <a:gd name="connsiteX6" fmla="*/ 475533 w 4829419"/>
                  <a:gd name="connsiteY6" fmla="*/ 3523376 h 4739779"/>
                  <a:gd name="connsiteX7" fmla="*/ 332921 w 4829419"/>
                  <a:gd name="connsiteY7" fmla="*/ 3481431 h 4739779"/>
                  <a:gd name="connsiteX8" fmla="*/ 316143 w 4829419"/>
                  <a:gd name="connsiteY8" fmla="*/ 3355596 h 4739779"/>
                  <a:gd name="connsiteX9" fmla="*/ 181918 w 4829419"/>
                  <a:gd name="connsiteY9" fmla="*/ 3254928 h 4739779"/>
                  <a:gd name="connsiteX10" fmla="*/ 5749 w 4829419"/>
                  <a:gd name="connsiteY10" fmla="*/ 3137482 h 4739779"/>
                  <a:gd name="connsiteX11" fmla="*/ 148362 w 4829419"/>
                  <a:gd name="connsiteY11" fmla="*/ 2617365 h 4739779"/>
                  <a:gd name="connsiteX12" fmla="*/ 1096318 w 4829419"/>
                  <a:gd name="connsiteY12" fmla="*/ 906011 h 4739779"/>
                  <a:gd name="connsiteX13" fmla="*/ 1314432 w 4829419"/>
                  <a:gd name="connsiteY13" fmla="*/ 612396 h 4739779"/>
                  <a:gd name="connsiteX14" fmla="*/ 1322821 w 4829419"/>
                  <a:gd name="connsiteY14" fmla="*/ 503339 h 4739779"/>
                  <a:gd name="connsiteX15" fmla="*/ 1347988 w 4829419"/>
                  <a:gd name="connsiteY15" fmla="*/ 486561 h 4739779"/>
                  <a:gd name="connsiteX16" fmla="*/ 1389932 w 4829419"/>
                  <a:gd name="connsiteY16" fmla="*/ 453005 h 4739779"/>
                  <a:gd name="connsiteX17" fmla="*/ 1406710 w 4829419"/>
                  <a:gd name="connsiteY17" fmla="*/ 385893 h 4739779"/>
                  <a:gd name="connsiteX18" fmla="*/ 1440266 w 4829419"/>
                  <a:gd name="connsiteY18" fmla="*/ 335559 h 4739779"/>
                  <a:gd name="connsiteX19" fmla="*/ 1448655 w 4829419"/>
                  <a:gd name="connsiteY19" fmla="*/ 310392 h 4739779"/>
                  <a:gd name="connsiteX20" fmla="*/ 1498989 w 4829419"/>
                  <a:gd name="connsiteY20" fmla="*/ 285225 h 4739779"/>
                  <a:gd name="connsiteX21" fmla="*/ 1524156 w 4829419"/>
                  <a:gd name="connsiteY21" fmla="*/ 293614 h 4739779"/>
                  <a:gd name="connsiteX22" fmla="*/ 1591268 w 4829419"/>
                  <a:gd name="connsiteY22" fmla="*/ 276836 h 4739779"/>
                  <a:gd name="connsiteX23" fmla="*/ 1616435 w 4829419"/>
                  <a:gd name="connsiteY23" fmla="*/ 243280 h 4739779"/>
                  <a:gd name="connsiteX24" fmla="*/ 1641602 w 4829419"/>
                  <a:gd name="connsiteY24" fmla="*/ 234891 h 4739779"/>
                  <a:gd name="connsiteX25" fmla="*/ 1658380 w 4829419"/>
                  <a:gd name="connsiteY25" fmla="*/ 209724 h 4739779"/>
                  <a:gd name="connsiteX26" fmla="*/ 1683547 w 4829419"/>
                  <a:gd name="connsiteY26" fmla="*/ 192946 h 4739779"/>
                  <a:gd name="connsiteX27" fmla="*/ 1700325 w 4829419"/>
                  <a:gd name="connsiteY27" fmla="*/ 167779 h 4739779"/>
                  <a:gd name="connsiteX28" fmla="*/ 1717103 w 4829419"/>
                  <a:gd name="connsiteY28" fmla="*/ 117446 h 4739779"/>
                  <a:gd name="connsiteX29" fmla="*/ 1759048 w 4829419"/>
                  <a:gd name="connsiteY29" fmla="*/ 41945 h 4739779"/>
                  <a:gd name="connsiteX30" fmla="*/ 1817771 w 4829419"/>
                  <a:gd name="connsiteY30" fmla="*/ 16778 h 4739779"/>
                  <a:gd name="connsiteX31" fmla="*/ 1842938 w 4829419"/>
                  <a:gd name="connsiteY31" fmla="*/ 8389 h 4739779"/>
                  <a:gd name="connsiteX32" fmla="*/ 1859716 w 4829419"/>
                  <a:gd name="connsiteY32" fmla="*/ 33556 h 4739779"/>
                  <a:gd name="connsiteX33" fmla="*/ 1935217 w 4829419"/>
                  <a:gd name="connsiteY33" fmla="*/ 0 h 4739779"/>
                  <a:gd name="connsiteX34" fmla="*/ 1960384 w 4829419"/>
                  <a:gd name="connsiteY34" fmla="*/ 50334 h 4739779"/>
                  <a:gd name="connsiteX35" fmla="*/ 1993940 w 4829419"/>
                  <a:gd name="connsiteY35" fmla="*/ 125835 h 4739779"/>
                  <a:gd name="connsiteX36" fmla="*/ 2019107 w 4829419"/>
                  <a:gd name="connsiteY36" fmla="*/ 201335 h 4739779"/>
                  <a:gd name="connsiteX37" fmla="*/ 2153331 w 4829419"/>
                  <a:gd name="connsiteY37" fmla="*/ 192946 h 4739779"/>
                  <a:gd name="connsiteX38" fmla="*/ 2228832 w 4829419"/>
                  <a:gd name="connsiteY38" fmla="*/ 192946 h 4739779"/>
                  <a:gd name="connsiteX39" fmla="*/ 2262388 w 4829419"/>
                  <a:gd name="connsiteY39" fmla="*/ 293614 h 4739779"/>
                  <a:gd name="connsiteX40" fmla="*/ 2337888 w 4829419"/>
                  <a:gd name="connsiteY40" fmla="*/ 327170 h 4739779"/>
                  <a:gd name="connsiteX41" fmla="*/ 2371444 w 4829419"/>
                  <a:gd name="connsiteY41" fmla="*/ 352337 h 4739779"/>
                  <a:gd name="connsiteX42" fmla="*/ 2405000 w 4829419"/>
                  <a:gd name="connsiteY42" fmla="*/ 369115 h 4739779"/>
                  <a:gd name="connsiteX43" fmla="*/ 2413389 w 4829419"/>
                  <a:gd name="connsiteY43" fmla="*/ 377504 h 4739779"/>
                  <a:gd name="connsiteX44" fmla="*/ 2472112 w 4829419"/>
                  <a:gd name="connsiteY44" fmla="*/ 427838 h 4739779"/>
                  <a:gd name="connsiteX45" fmla="*/ 2480501 w 4829419"/>
                  <a:gd name="connsiteY45" fmla="*/ 453005 h 4739779"/>
                  <a:gd name="connsiteX46" fmla="*/ 2455334 w 4829419"/>
                  <a:gd name="connsiteY46" fmla="*/ 461394 h 4739779"/>
                  <a:gd name="connsiteX47" fmla="*/ 2472112 w 4829419"/>
                  <a:gd name="connsiteY47" fmla="*/ 486561 h 4739779"/>
                  <a:gd name="connsiteX48" fmla="*/ 2472112 w 4829419"/>
                  <a:gd name="connsiteY48" fmla="*/ 595618 h 4739779"/>
                  <a:gd name="connsiteX49" fmla="*/ 2455334 w 4829419"/>
                  <a:gd name="connsiteY49" fmla="*/ 620785 h 4739779"/>
                  <a:gd name="connsiteX50" fmla="*/ 2430167 w 4829419"/>
                  <a:gd name="connsiteY50" fmla="*/ 629174 h 4739779"/>
                  <a:gd name="connsiteX51" fmla="*/ 2413389 w 4829419"/>
                  <a:gd name="connsiteY51" fmla="*/ 679508 h 4739779"/>
                  <a:gd name="connsiteX52" fmla="*/ 2463723 w 4829419"/>
                  <a:gd name="connsiteY52" fmla="*/ 704675 h 4739779"/>
                  <a:gd name="connsiteX53" fmla="*/ 2488890 w 4829419"/>
                  <a:gd name="connsiteY53" fmla="*/ 721453 h 4739779"/>
                  <a:gd name="connsiteX54" fmla="*/ 2530835 w 4829419"/>
                  <a:gd name="connsiteY54" fmla="*/ 780176 h 4739779"/>
                  <a:gd name="connsiteX55" fmla="*/ 2581169 w 4829419"/>
                  <a:gd name="connsiteY55" fmla="*/ 813732 h 4739779"/>
                  <a:gd name="connsiteX56" fmla="*/ 2597947 w 4829419"/>
                  <a:gd name="connsiteY56" fmla="*/ 838899 h 4739779"/>
                  <a:gd name="connsiteX57" fmla="*/ 2673448 w 4829419"/>
                  <a:gd name="connsiteY57" fmla="*/ 855677 h 4739779"/>
                  <a:gd name="connsiteX58" fmla="*/ 2723782 w 4829419"/>
                  <a:gd name="connsiteY58" fmla="*/ 872455 h 4739779"/>
                  <a:gd name="connsiteX59" fmla="*/ 2790894 w 4829419"/>
                  <a:gd name="connsiteY59" fmla="*/ 889233 h 4739779"/>
                  <a:gd name="connsiteX60" fmla="*/ 2849617 w 4829419"/>
                  <a:gd name="connsiteY60" fmla="*/ 830510 h 4739779"/>
                  <a:gd name="connsiteX61" fmla="*/ 2832839 w 4829419"/>
                  <a:gd name="connsiteY61" fmla="*/ 780176 h 4739779"/>
                  <a:gd name="connsiteX62" fmla="*/ 2841228 w 4829419"/>
                  <a:gd name="connsiteY62" fmla="*/ 755009 h 4739779"/>
                  <a:gd name="connsiteX63" fmla="*/ 2866395 w 4829419"/>
                  <a:gd name="connsiteY63" fmla="*/ 746620 h 4739779"/>
                  <a:gd name="connsiteX64" fmla="*/ 2967063 w 4829419"/>
                  <a:gd name="connsiteY64" fmla="*/ 738231 h 4739779"/>
                  <a:gd name="connsiteX65" fmla="*/ 3017397 w 4829419"/>
                  <a:gd name="connsiteY65" fmla="*/ 713064 h 4739779"/>
                  <a:gd name="connsiteX66" fmla="*/ 3025786 w 4829419"/>
                  <a:gd name="connsiteY66" fmla="*/ 687897 h 4739779"/>
                  <a:gd name="connsiteX67" fmla="*/ 3109676 w 4829419"/>
                  <a:gd name="connsiteY67" fmla="*/ 662730 h 4739779"/>
                  <a:gd name="connsiteX68" fmla="*/ 3168399 w 4829419"/>
                  <a:gd name="connsiteY68" fmla="*/ 671119 h 4739779"/>
                  <a:gd name="connsiteX69" fmla="*/ 3210343 w 4829419"/>
                  <a:gd name="connsiteY69" fmla="*/ 713064 h 4739779"/>
                  <a:gd name="connsiteX70" fmla="*/ 3235510 w 4829419"/>
                  <a:gd name="connsiteY70" fmla="*/ 729842 h 4739779"/>
                  <a:gd name="connsiteX71" fmla="*/ 3243899 w 4829419"/>
                  <a:gd name="connsiteY71" fmla="*/ 755009 h 4739779"/>
                  <a:gd name="connsiteX72" fmla="*/ 3269066 w 4829419"/>
                  <a:gd name="connsiteY72" fmla="*/ 780176 h 4739779"/>
                  <a:gd name="connsiteX73" fmla="*/ 3285844 w 4829419"/>
                  <a:gd name="connsiteY73" fmla="*/ 805343 h 4739779"/>
                  <a:gd name="connsiteX74" fmla="*/ 3277455 w 4829419"/>
                  <a:gd name="connsiteY74" fmla="*/ 889233 h 4739779"/>
                  <a:gd name="connsiteX75" fmla="*/ 3285844 w 4829419"/>
                  <a:gd name="connsiteY75" fmla="*/ 914400 h 4739779"/>
                  <a:gd name="connsiteX76" fmla="*/ 3311011 w 4829419"/>
                  <a:gd name="connsiteY76" fmla="*/ 922789 h 4739779"/>
                  <a:gd name="connsiteX77" fmla="*/ 3336178 w 4829419"/>
                  <a:gd name="connsiteY77" fmla="*/ 973123 h 4739779"/>
                  <a:gd name="connsiteX78" fmla="*/ 3344567 w 4829419"/>
                  <a:gd name="connsiteY78" fmla="*/ 998290 h 4739779"/>
                  <a:gd name="connsiteX79" fmla="*/ 3369734 w 4829419"/>
                  <a:gd name="connsiteY79" fmla="*/ 1048624 h 4739779"/>
                  <a:gd name="connsiteX80" fmla="*/ 3361345 w 4829419"/>
                  <a:gd name="connsiteY80" fmla="*/ 1073791 h 4739779"/>
                  <a:gd name="connsiteX81" fmla="*/ 3394901 w 4829419"/>
                  <a:gd name="connsiteY81" fmla="*/ 1115735 h 4739779"/>
                  <a:gd name="connsiteX82" fmla="*/ 3445235 w 4829419"/>
                  <a:gd name="connsiteY82" fmla="*/ 1132513 h 4739779"/>
                  <a:gd name="connsiteX83" fmla="*/ 3453624 w 4829419"/>
                  <a:gd name="connsiteY83" fmla="*/ 1157680 h 4739779"/>
                  <a:gd name="connsiteX84" fmla="*/ 3503958 w 4829419"/>
                  <a:gd name="connsiteY84" fmla="*/ 1182847 h 4739779"/>
                  <a:gd name="connsiteX85" fmla="*/ 3520736 w 4829419"/>
                  <a:gd name="connsiteY85" fmla="*/ 1208014 h 4739779"/>
                  <a:gd name="connsiteX86" fmla="*/ 3512347 w 4829419"/>
                  <a:gd name="connsiteY86" fmla="*/ 1275126 h 4739779"/>
                  <a:gd name="connsiteX87" fmla="*/ 3495569 w 4829419"/>
                  <a:gd name="connsiteY87" fmla="*/ 1300293 h 4739779"/>
                  <a:gd name="connsiteX88" fmla="*/ 3487180 w 4829419"/>
                  <a:gd name="connsiteY88" fmla="*/ 1325460 h 4739779"/>
                  <a:gd name="connsiteX89" fmla="*/ 3545903 w 4829419"/>
                  <a:gd name="connsiteY89" fmla="*/ 1350627 h 4739779"/>
                  <a:gd name="connsiteX90" fmla="*/ 3629793 w 4829419"/>
                  <a:gd name="connsiteY90" fmla="*/ 1367405 h 4739779"/>
                  <a:gd name="connsiteX91" fmla="*/ 3713683 w 4829419"/>
                  <a:gd name="connsiteY91" fmla="*/ 1367405 h 4739779"/>
                  <a:gd name="connsiteX92" fmla="*/ 3730461 w 4829419"/>
                  <a:gd name="connsiteY92" fmla="*/ 1342238 h 4739779"/>
                  <a:gd name="connsiteX93" fmla="*/ 3780795 w 4829419"/>
                  <a:gd name="connsiteY93" fmla="*/ 1317071 h 4739779"/>
                  <a:gd name="connsiteX94" fmla="*/ 3831129 w 4829419"/>
                  <a:gd name="connsiteY94" fmla="*/ 1291904 h 4739779"/>
                  <a:gd name="connsiteX95" fmla="*/ 3915019 w 4829419"/>
                  <a:gd name="connsiteY95" fmla="*/ 1266737 h 4739779"/>
                  <a:gd name="connsiteX96" fmla="*/ 3940186 w 4829419"/>
                  <a:gd name="connsiteY96" fmla="*/ 1258348 h 4739779"/>
                  <a:gd name="connsiteX97" fmla="*/ 3965353 w 4829419"/>
                  <a:gd name="connsiteY97" fmla="*/ 1249959 h 4739779"/>
                  <a:gd name="connsiteX98" fmla="*/ 3973742 w 4829419"/>
                  <a:gd name="connsiteY98" fmla="*/ 1350627 h 4739779"/>
                  <a:gd name="connsiteX99" fmla="*/ 3948575 w 4829419"/>
                  <a:gd name="connsiteY99" fmla="*/ 1367405 h 4739779"/>
                  <a:gd name="connsiteX100" fmla="*/ 3948575 w 4829419"/>
                  <a:gd name="connsiteY100" fmla="*/ 1459684 h 4739779"/>
                  <a:gd name="connsiteX101" fmla="*/ 3923408 w 4829419"/>
                  <a:gd name="connsiteY101" fmla="*/ 1476462 h 4739779"/>
                  <a:gd name="connsiteX102" fmla="*/ 3931797 w 4829419"/>
                  <a:gd name="connsiteY102" fmla="*/ 1501629 h 4739779"/>
                  <a:gd name="connsiteX103" fmla="*/ 3906630 w 4829419"/>
                  <a:gd name="connsiteY103" fmla="*/ 1593908 h 4739779"/>
                  <a:gd name="connsiteX104" fmla="*/ 3898241 w 4829419"/>
                  <a:gd name="connsiteY104" fmla="*/ 1619075 h 4739779"/>
                  <a:gd name="connsiteX105" fmla="*/ 3889852 w 4829419"/>
                  <a:gd name="connsiteY105" fmla="*/ 1669409 h 4739779"/>
                  <a:gd name="connsiteX106" fmla="*/ 3881463 w 4829419"/>
                  <a:gd name="connsiteY106" fmla="*/ 1694576 h 4739779"/>
                  <a:gd name="connsiteX107" fmla="*/ 3831129 w 4829419"/>
                  <a:gd name="connsiteY107" fmla="*/ 1711354 h 4739779"/>
                  <a:gd name="connsiteX108" fmla="*/ 3805962 w 4829419"/>
                  <a:gd name="connsiteY108" fmla="*/ 1719743 h 4739779"/>
                  <a:gd name="connsiteX109" fmla="*/ 3789184 w 4829419"/>
                  <a:gd name="connsiteY109" fmla="*/ 1744910 h 4739779"/>
                  <a:gd name="connsiteX110" fmla="*/ 3797573 w 4829419"/>
                  <a:gd name="connsiteY110" fmla="*/ 1770077 h 4739779"/>
                  <a:gd name="connsiteX111" fmla="*/ 3831129 w 4829419"/>
                  <a:gd name="connsiteY111" fmla="*/ 1820411 h 4739779"/>
                  <a:gd name="connsiteX112" fmla="*/ 3839518 w 4829419"/>
                  <a:gd name="connsiteY112" fmla="*/ 1845578 h 4739779"/>
                  <a:gd name="connsiteX113" fmla="*/ 3864685 w 4829419"/>
                  <a:gd name="connsiteY113" fmla="*/ 1853967 h 4739779"/>
                  <a:gd name="connsiteX114" fmla="*/ 3881463 w 4829419"/>
                  <a:gd name="connsiteY114" fmla="*/ 1879134 h 4739779"/>
                  <a:gd name="connsiteX115" fmla="*/ 3889852 w 4829419"/>
                  <a:gd name="connsiteY115" fmla="*/ 1921079 h 4739779"/>
                  <a:gd name="connsiteX116" fmla="*/ 3940186 w 4829419"/>
                  <a:gd name="connsiteY116" fmla="*/ 1937857 h 4739779"/>
                  <a:gd name="connsiteX117" fmla="*/ 3990520 w 4829419"/>
                  <a:gd name="connsiteY117" fmla="*/ 1963024 h 4739779"/>
                  <a:gd name="connsiteX118" fmla="*/ 4007298 w 4829419"/>
                  <a:gd name="connsiteY118" fmla="*/ 2004968 h 4739779"/>
                  <a:gd name="connsiteX119" fmla="*/ 4057632 w 4829419"/>
                  <a:gd name="connsiteY119" fmla="*/ 2030135 h 4739779"/>
                  <a:gd name="connsiteX120" fmla="*/ 4074410 w 4829419"/>
                  <a:gd name="connsiteY120" fmla="*/ 2080469 h 4739779"/>
                  <a:gd name="connsiteX121" fmla="*/ 4091188 w 4829419"/>
                  <a:gd name="connsiteY121" fmla="*/ 2147581 h 4739779"/>
                  <a:gd name="connsiteX122" fmla="*/ 4099577 w 4829419"/>
                  <a:gd name="connsiteY122" fmla="*/ 2172748 h 4739779"/>
                  <a:gd name="connsiteX123" fmla="*/ 4124743 w 4829419"/>
                  <a:gd name="connsiteY123" fmla="*/ 2265027 h 4739779"/>
                  <a:gd name="connsiteX124" fmla="*/ 4149910 w 4829419"/>
                  <a:gd name="connsiteY124" fmla="*/ 2281805 h 4739779"/>
                  <a:gd name="connsiteX125" fmla="*/ 4183466 w 4829419"/>
                  <a:gd name="connsiteY125" fmla="*/ 2273416 h 4739779"/>
                  <a:gd name="connsiteX126" fmla="*/ 4208633 w 4829419"/>
                  <a:gd name="connsiteY126" fmla="*/ 2265027 h 4739779"/>
                  <a:gd name="connsiteX127" fmla="*/ 4242189 w 4829419"/>
                  <a:gd name="connsiteY127" fmla="*/ 2273416 h 4739779"/>
                  <a:gd name="connsiteX128" fmla="*/ 4292523 w 4829419"/>
                  <a:gd name="connsiteY128" fmla="*/ 2290194 h 4739779"/>
                  <a:gd name="connsiteX129" fmla="*/ 4359635 w 4829419"/>
                  <a:gd name="connsiteY129" fmla="*/ 2281805 h 4739779"/>
                  <a:gd name="connsiteX130" fmla="*/ 4401580 w 4829419"/>
                  <a:gd name="connsiteY130" fmla="*/ 2239860 h 4739779"/>
                  <a:gd name="connsiteX131" fmla="*/ 4426747 w 4829419"/>
                  <a:gd name="connsiteY131" fmla="*/ 2231471 h 4739779"/>
                  <a:gd name="connsiteX132" fmla="*/ 4451914 w 4829419"/>
                  <a:gd name="connsiteY132" fmla="*/ 2214693 h 4739779"/>
                  <a:gd name="connsiteX133" fmla="*/ 4468692 w 4829419"/>
                  <a:gd name="connsiteY133" fmla="*/ 2164359 h 4739779"/>
                  <a:gd name="connsiteX134" fmla="*/ 4477081 w 4829419"/>
                  <a:gd name="connsiteY134" fmla="*/ 2139192 h 4739779"/>
                  <a:gd name="connsiteX135" fmla="*/ 4502248 w 4829419"/>
                  <a:gd name="connsiteY135" fmla="*/ 2130803 h 4739779"/>
                  <a:gd name="connsiteX136" fmla="*/ 4678417 w 4829419"/>
                  <a:gd name="connsiteY136" fmla="*/ 2147581 h 4739779"/>
                  <a:gd name="connsiteX137" fmla="*/ 4762307 w 4829419"/>
                  <a:gd name="connsiteY137" fmla="*/ 2155970 h 4739779"/>
                  <a:gd name="connsiteX138" fmla="*/ 4795863 w 4829419"/>
                  <a:gd name="connsiteY138" fmla="*/ 2189526 h 4739779"/>
                  <a:gd name="connsiteX139" fmla="*/ 4821030 w 4829419"/>
                  <a:gd name="connsiteY139" fmla="*/ 2197915 h 4739779"/>
                  <a:gd name="connsiteX140" fmla="*/ 4829419 w 4829419"/>
                  <a:gd name="connsiteY140" fmla="*/ 2223082 h 4739779"/>
                  <a:gd name="connsiteX141" fmla="*/ 4812641 w 4829419"/>
                  <a:gd name="connsiteY141" fmla="*/ 2290194 h 4739779"/>
                  <a:gd name="connsiteX142" fmla="*/ 4779085 w 4829419"/>
                  <a:gd name="connsiteY142" fmla="*/ 2340528 h 4739779"/>
                  <a:gd name="connsiteX143" fmla="*/ 4737140 w 4829419"/>
                  <a:gd name="connsiteY143" fmla="*/ 2407640 h 4739779"/>
                  <a:gd name="connsiteX144" fmla="*/ 4703584 w 4829419"/>
                  <a:gd name="connsiteY144" fmla="*/ 2449585 h 4739779"/>
                  <a:gd name="connsiteX145" fmla="*/ 4661639 w 4829419"/>
                  <a:gd name="connsiteY145" fmla="*/ 2491530 h 4739779"/>
                  <a:gd name="connsiteX146" fmla="*/ 4628083 w 4829419"/>
                  <a:gd name="connsiteY146" fmla="*/ 2533475 h 4739779"/>
                  <a:gd name="connsiteX147" fmla="*/ 4619694 w 4829419"/>
                  <a:gd name="connsiteY147" fmla="*/ 2558642 h 4739779"/>
                  <a:gd name="connsiteX148" fmla="*/ 4602916 w 4829419"/>
                  <a:gd name="connsiteY148" fmla="*/ 2583809 h 4739779"/>
                  <a:gd name="connsiteX149" fmla="*/ 4594527 w 4829419"/>
                  <a:gd name="connsiteY149" fmla="*/ 2608976 h 4739779"/>
                  <a:gd name="connsiteX150" fmla="*/ 4569360 w 4829419"/>
                  <a:gd name="connsiteY150" fmla="*/ 2625754 h 4739779"/>
                  <a:gd name="connsiteX151" fmla="*/ 4552582 w 4829419"/>
                  <a:gd name="connsiteY151" fmla="*/ 2676088 h 4739779"/>
                  <a:gd name="connsiteX152" fmla="*/ 4535804 w 4829419"/>
                  <a:gd name="connsiteY152" fmla="*/ 2701255 h 4739779"/>
                  <a:gd name="connsiteX153" fmla="*/ 4527415 w 4829419"/>
                  <a:gd name="connsiteY153" fmla="*/ 2726422 h 4739779"/>
                  <a:gd name="connsiteX154" fmla="*/ 4510637 w 4829419"/>
                  <a:gd name="connsiteY154" fmla="*/ 2751589 h 4739779"/>
                  <a:gd name="connsiteX155" fmla="*/ 4493859 w 4829419"/>
                  <a:gd name="connsiteY155" fmla="*/ 2801923 h 4739779"/>
                  <a:gd name="connsiteX156" fmla="*/ 4460303 w 4829419"/>
                  <a:gd name="connsiteY156" fmla="*/ 2852257 h 4739779"/>
                  <a:gd name="connsiteX157" fmla="*/ 4443525 w 4829419"/>
                  <a:gd name="connsiteY157" fmla="*/ 2877424 h 4739779"/>
                  <a:gd name="connsiteX158" fmla="*/ 4409969 w 4829419"/>
                  <a:gd name="connsiteY158" fmla="*/ 2927757 h 4739779"/>
                  <a:gd name="connsiteX159" fmla="*/ 4393191 w 4829419"/>
                  <a:gd name="connsiteY159" fmla="*/ 2952924 h 4739779"/>
                  <a:gd name="connsiteX160" fmla="*/ 4384802 w 4829419"/>
                  <a:gd name="connsiteY160" fmla="*/ 2978091 h 4739779"/>
                  <a:gd name="connsiteX161" fmla="*/ 4359635 w 4829419"/>
                  <a:gd name="connsiteY161" fmla="*/ 2994869 h 4739779"/>
                  <a:gd name="connsiteX162" fmla="*/ 4342857 w 4829419"/>
                  <a:gd name="connsiteY162" fmla="*/ 3020036 h 4739779"/>
                  <a:gd name="connsiteX163" fmla="*/ 4317690 w 4829419"/>
                  <a:gd name="connsiteY163" fmla="*/ 3028425 h 4739779"/>
                  <a:gd name="connsiteX164" fmla="*/ 4267356 w 4829419"/>
                  <a:gd name="connsiteY164" fmla="*/ 3061981 h 4739779"/>
                  <a:gd name="connsiteX165" fmla="*/ 4242189 w 4829419"/>
                  <a:gd name="connsiteY165" fmla="*/ 3078759 h 4739779"/>
                  <a:gd name="connsiteX166" fmla="*/ 4233800 w 4829419"/>
                  <a:gd name="connsiteY166" fmla="*/ 3103926 h 4739779"/>
                  <a:gd name="connsiteX167" fmla="*/ 4208633 w 4829419"/>
                  <a:gd name="connsiteY167" fmla="*/ 3154260 h 4739779"/>
                  <a:gd name="connsiteX168" fmla="*/ 4191855 w 4829419"/>
                  <a:gd name="connsiteY168" fmla="*/ 3263317 h 4739779"/>
                  <a:gd name="connsiteX169" fmla="*/ 4175077 w 4829419"/>
                  <a:gd name="connsiteY169" fmla="*/ 3288484 h 4739779"/>
                  <a:gd name="connsiteX170" fmla="*/ 4149910 w 4829419"/>
                  <a:gd name="connsiteY170" fmla="*/ 3296873 h 4739779"/>
                  <a:gd name="connsiteX171" fmla="*/ 4099577 w 4829419"/>
                  <a:gd name="connsiteY171" fmla="*/ 3330429 h 4739779"/>
                  <a:gd name="connsiteX172" fmla="*/ 4074410 w 4829419"/>
                  <a:gd name="connsiteY172" fmla="*/ 3431097 h 4739779"/>
                  <a:gd name="connsiteX173" fmla="*/ 4091188 w 4829419"/>
                  <a:gd name="connsiteY173" fmla="*/ 3456264 h 4739779"/>
                  <a:gd name="connsiteX174" fmla="*/ 4107966 w 4829419"/>
                  <a:gd name="connsiteY174" fmla="*/ 3506598 h 4739779"/>
                  <a:gd name="connsiteX175" fmla="*/ 4116354 w 4829419"/>
                  <a:gd name="connsiteY175" fmla="*/ 3531765 h 4739779"/>
                  <a:gd name="connsiteX176" fmla="*/ 4166688 w 4829419"/>
                  <a:gd name="connsiteY176" fmla="*/ 3548543 h 4739779"/>
                  <a:gd name="connsiteX177" fmla="*/ 4175077 w 4829419"/>
                  <a:gd name="connsiteY177" fmla="*/ 3582099 h 4739779"/>
                  <a:gd name="connsiteX178" fmla="*/ 4208633 w 4829419"/>
                  <a:gd name="connsiteY178" fmla="*/ 3590488 h 4739779"/>
                  <a:gd name="connsiteX179" fmla="*/ 4233800 w 4829419"/>
                  <a:gd name="connsiteY179" fmla="*/ 3598877 h 4739779"/>
                  <a:gd name="connsiteX180" fmla="*/ 4267356 w 4829419"/>
                  <a:gd name="connsiteY180" fmla="*/ 3649211 h 4739779"/>
                  <a:gd name="connsiteX181" fmla="*/ 4275745 w 4829419"/>
                  <a:gd name="connsiteY181" fmla="*/ 3699545 h 4739779"/>
                  <a:gd name="connsiteX182" fmla="*/ 4326079 w 4829419"/>
                  <a:gd name="connsiteY182" fmla="*/ 3716323 h 4739779"/>
                  <a:gd name="connsiteX183" fmla="*/ 4351246 w 4829419"/>
                  <a:gd name="connsiteY183" fmla="*/ 3707934 h 4739779"/>
                  <a:gd name="connsiteX184" fmla="*/ 4359635 w 4829419"/>
                  <a:gd name="connsiteY184" fmla="*/ 3758268 h 4739779"/>
                  <a:gd name="connsiteX185" fmla="*/ 4393191 w 4829419"/>
                  <a:gd name="connsiteY185" fmla="*/ 3791824 h 4739779"/>
                  <a:gd name="connsiteX186" fmla="*/ 4426747 w 4829419"/>
                  <a:gd name="connsiteY186" fmla="*/ 3825379 h 4739779"/>
                  <a:gd name="connsiteX187" fmla="*/ 4451914 w 4829419"/>
                  <a:gd name="connsiteY187" fmla="*/ 3842157 h 4739779"/>
                  <a:gd name="connsiteX188" fmla="*/ 4502248 w 4829419"/>
                  <a:gd name="connsiteY188" fmla="*/ 3825379 h 4739779"/>
                  <a:gd name="connsiteX189" fmla="*/ 4519026 w 4829419"/>
                  <a:gd name="connsiteY189" fmla="*/ 3959603 h 4739779"/>
                  <a:gd name="connsiteX190" fmla="*/ 4535804 w 4829419"/>
                  <a:gd name="connsiteY190" fmla="*/ 3984770 h 4739779"/>
                  <a:gd name="connsiteX191" fmla="*/ 4544193 w 4829419"/>
                  <a:gd name="connsiteY191" fmla="*/ 4018326 h 4739779"/>
                  <a:gd name="connsiteX192" fmla="*/ 4594527 w 4829419"/>
                  <a:gd name="connsiteY192" fmla="*/ 4018326 h 4739779"/>
                  <a:gd name="connsiteX193" fmla="*/ 4628083 w 4829419"/>
                  <a:gd name="connsiteY193" fmla="*/ 4068660 h 4739779"/>
                  <a:gd name="connsiteX194" fmla="*/ 4619694 w 4829419"/>
                  <a:gd name="connsiteY194" fmla="*/ 4169328 h 4739779"/>
                  <a:gd name="connsiteX195" fmla="*/ 4586138 w 4829419"/>
                  <a:gd name="connsiteY195" fmla="*/ 4219662 h 4739779"/>
                  <a:gd name="connsiteX196" fmla="*/ 4577749 w 4829419"/>
                  <a:gd name="connsiteY196" fmla="*/ 4244829 h 4739779"/>
                  <a:gd name="connsiteX197" fmla="*/ 4569360 w 4829419"/>
                  <a:gd name="connsiteY197" fmla="*/ 4286774 h 4739779"/>
                  <a:gd name="connsiteX198" fmla="*/ 4560971 w 4829419"/>
                  <a:gd name="connsiteY198" fmla="*/ 4320330 h 4739779"/>
                  <a:gd name="connsiteX199" fmla="*/ 4569360 w 4829419"/>
                  <a:gd name="connsiteY199" fmla="*/ 4412609 h 4739779"/>
                  <a:gd name="connsiteX200" fmla="*/ 4577749 w 4829419"/>
                  <a:gd name="connsiteY200" fmla="*/ 4437776 h 4739779"/>
                  <a:gd name="connsiteX201" fmla="*/ 4602916 w 4829419"/>
                  <a:gd name="connsiteY201" fmla="*/ 4446165 h 4739779"/>
                  <a:gd name="connsiteX202" fmla="*/ 4552582 w 4829419"/>
                  <a:gd name="connsiteY202" fmla="*/ 4479721 h 4739779"/>
                  <a:gd name="connsiteX203" fmla="*/ 4519026 w 4829419"/>
                  <a:gd name="connsiteY203" fmla="*/ 4521666 h 4739779"/>
                  <a:gd name="connsiteX204" fmla="*/ 4493859 w 4829419"/>
                  <a:gd name="connsiteY204" fmla="*/ 4572000 h 4739779"/>
                  <a:gd name="connsiteX205" fmla="*/ 223863 w 4829419"/>
                  <a:gd name="connsiteY205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341310 w 4829419"/>
                  <a:gd name="connsiteY4" fmla="*/ 4144161 h 4739779"/>
                  <a:gd name="connsiteX5" fmla="*/ 240642 w 4829419"/>
                  <a:gd name="connsiteY5" fmla="*/ 3959603 h 4739779"/>
                  <a:gd name="connsiteX6" fmla="*/ 458755 w 4829419"/>
                  <a:gd name="connsiteY6" fmla="*/ 3816991 h 4739779"/>
                  <a:gd name="connsiteX7" fmla="*/ 475533 w 4829419"/>
                  <a:gd name="connsiteY7" fmla="*/ 3523376 h 4739779"/>
                  <a:gd name="connsiteX8" fmla="*/ 332921 w 4829419"/>
                  <a:gd name="connsiteY8" fmla="*/ 3481431 h 4739779"/>
                  <a:gd name="connsiteX9" fmla="*/ 316143 w 4829419"/>
                  <a:gd name="connsiteY9" fmla="*/ 3355596 h 4739779"/>
                  <a:gd name="connsiteX10" fmla="*/ 181918 w 4829419"/>
                  <a:gd name="connsiteY10" fmla="*/ 3254928 h 4739779"/>
                  <a:gd name="connsiteX11" fmla="*/ 5749 w 4829419"/>
                  <a:gd name="connsiteY11" fmla="*/ 3137482 h 4739779"/>
                  <a:gd name="connsiteX12" fmla="*/ 148362 w 4829419"/>
                  <a:gd name="connsiteY12" fmla="*/ 2617365 h 4739779"/>
                  <a:gd name="connsiteX13" fmla="*/ 1096318 w 4829419"/>
                  <a:gd name="connsiteY13" fmla="*/ 906011 h 4739779"/>
                  <a:gd name="connsiteX14" fmla="*/ 1314432 w 4829419"/>
                  <a:gd name="connsiteY14" fmla="*/ 612396 h 4739779"/>
                  <a:gd name="connsiteX15" fmla="*/ 1322821 w 4829419"/>
                  <a:gd name="connsiteY15" fmla="*/ 503339 h 4739779"/>
                  <a:gd name="connsiteX16" fmla="*/ 1347988 w 4829419"/>
                  <a:gd name="connsiteY16" fmla="*/ 486561 h 4739779"/>
                  <a:gd name="connsiteX17" fmla="*/ 1389932 w 4829419"/>
                  <a:gd name="connsiteY17" fmla="*/ 453005 h 4739779"/>
                  <a:gd name="connsiteX18" fmla="*/ 1406710 w 4829419"/>
                  <a:gd name="connsiteY18" fmla="*/ 385893 h 4739779"/>
                  <a:gd name="connsiteX19" fmla="*/ 1440266 w 4829419"/>
                  <a:gd name="connsiteY19" fmla="*/ 335559 h 4739779"/>
                  <a:gd name="connsiteX20" fmla="*/ 1448655 w 4829419"/>
                  <a:gd name="connsiteY20" fmla="*/ 310392 h 4739779"/>
                  <a:gd name="connsiteX21" fmla="*/ 1498989 w 4829419"/>
                  <a:gd name="connsiteY21" fmla="*/ 285225 h 4739779"/>
                  <a:gd name="connsiteX22" fmla="*/ 1524156 w 4829419"/>
                  <a:gd name="connsiteY22" fmla="*/ 293614 h 4739779"/>
                  <a:gd name="connsiteX23" fmla="*/ 1591268 w 4829419"/>
                  <a:gd name="connsiteY23" fmla="*/ 276836 h 4739779"/>
                  <a:gd name="connsiteX24" fmla="*/ 1616435 w 4829419"/>
                  <a:gd name="connsiteY24" fmla="*/ 243280 h 4739779"/>
                  <a:gd name="connsiteX25" fmla="*/ 1641602 w 4829419"/>
                  <a:gd name="connsiteY25" fmla="*/ 234891 h 4739779"/>
                  <a:gd name="connsiteX26" fmla="*/ 1658380 w 4829419"/>
                  <a:gd name="connsiteY26" fmla="*/ 209724 h 4739779"/>
                  <a:gd name="connsiteX27" fmla="*/ 1683547 w 4829419"/>
                  <a:gd name="connsiteY27" fmla="*/ 192946 h 4739779"/>
                  <a:gd name="connsiteX28" fmla="*/ 1700325 w 4829419"/>
                  <a:gd name="connsiteY28" fmla="*/ 167779 h 4739779"/>
                  <a:gd name="connsiteX29" fmla="*/ 1717103 w 4829419"/>
                  <a:gd name="connsiteY29" fmla="*/ 117446 h 4739779"/>
                  <a:gd name="connsiteX30" fmla="*/ 1759048 w 4829419"/>
                  <a:gd name="connsiteY30" fmla="*/ 41945 h 4739779"/>
                  <a:gd name="connsiteX31" fmla="*/ 1817771 w 4829419"/>
                  <a:gd name="connsiteY31" fmla="*/ 16778 h 4739779"/>
                  <a:gd name="connsiteX32" fmla="*/ 1842938 w 4829419"/>
                  <a:gd name="connsiteY32" fmla="*/ 8389 h 4739779"/>
                  <a:gd name="connsiteX33" fmla="*/ 1859716 w 4829419"/>
                  <a:gd name="connsiteY33" fmla="*/ 33556 h 4739779"/>
                  <a:gd name="connsiteX34" fmla="*/ 1935217 w 4829419"/>
                  <a:gd name="connsiteY34" fmla="*/ 0 h 4739779"/>
                  <a:gd name="connsiteX35" fmla="*/ 1960384 w 4829419"/>
                  <a:gd name="connsiteY35" fmla="*/ 50334 h 4739779"/>
                  <a:gd name="connsiteX36" fmla="*/ 1993940 w 4829419"/>
                  <a:gd name="connsiteY36" fmla="*/ 125835 h 4739779"/>
                  <a:gd name="connsiteX37" fmla="*/ 2019107 w 4829419"/>
                  <a:gd name="connsiteY37" fmla="*/ 201335 h 4739779"/>
                  <a:gd name="connsiteX38" fmla="*/ 2153331 w 4829419"/>
                  <a:gd name="connsiteY38" fmla="*/ 192946 h 4739779"/>
                  <a:gd name="connsiteX39" fmla="*/ 2228832 w 4829419"/>
                  <a:gd name="connsiteY39" fmla="*/ 192946 h 4739779"/>
                  <a:gd name="connsiteX40" fmla="*/ 2262388 w 4829419"/>
                  <a:gd name="connsiteY40" fmla="*/ 293614 h 4739779"/>
                  <a:gd name="connsiteX41" fmla="*/ 2337888 w 4829419"/>
                  <a:gd name="connsiteY41" fmla="*/ 327170 h 4739779"/>
                  <a:gd name="connsiteX42" fmla="*/ 2371444 w 4829419"/>
                  <a:gd name="connsiteY42" fmla="*/ 352337 h 4739779"/>
                  <a:gd name="connsiteX43" fmla="*/ 2405000 w 4829419"/>
                  <a:gd name="connsiteY43" fmla="*/ 369115 h 4739779"/>
                  <a:gd name="connsiteX44" fmla="*/ 2413389 w 4829419"/>
                  <a:gd name="connsiteY44" fmla="*/ 377504 h 4739779"/>
                  <a:gd name="connsiteX45" fmla="*/ 2472112 w 4829419"/>
                  <a:gd name="connsiteY45" fmla="*/ 427838 h 4739779"/>
                  <a:gd name="connsiteX46" fmla="*/ 2480501 w 4829419"/>
                  <a:gd name="connsiteY46" fmla="*/ 453005 h 4739779"/>
                  <a:gd name="connsiteX47" fmla="*/ 2455334 w 4829419"/>
                  <a:gd name="connsiteY47" fmla="*/ 461394 h 4739779"/>
                  <a:gd name="connsiteX48" fmla="*/ 2472112 w 4829419"/>
                  <a:gd name="connsiteY48" fmla="*/ 486561 h 4739779"/>
                  <a:gd name="connsiteX49" fmla="*/ 2472112 w 4829419"/>
                  <a:gd name="connsiteY49" fmla="*/ 595618 h 4739779"/>
                  <a:gd name="connsiteX50" fmla="*/ 2455334 w 4829419"/>
                  <a:gd name="connsiteY50" fmla="*/ 620785 h 4739779"/>
                  <a:gd name="connsiteX51" fmla="*/ 2430167 w 4829419"/>
                  <a:gd name="connsiteY51" fmla="*/ 629174 h 4739779"/>
                  <a:gd name="connsiteX52" fmla="*/ 2413389 w 4829419"/>
                  <a:gd name="connsiteY52" fmla="*/ 679508 h 4739779"/>
                  <a:gd name="connsiteX53" fmla="*/ 2463723 w 4829419"/>
                  <a:gd name="connsiteY53" fmla="*/ 704675 h 4739779"/>
                  <a:gd name="connsiteX54" fmla="*/ 2488890 w 4829419"/>
                  <a:gd name="connsiteY54" fmla="*/ 721453 h 4739779"/>
                  <a:gd name="connsiteX55" fmla="*/ 2530835 w 4829419"/>
                  <a:gd name="connsiteY55" fmla="*/ 780176 h 4739779"/>
                  <a:gd name="connsiteX56" fmla="*/ 2581169 w 4829419"/>
                  <a:gd name="connsiteY56" fmla="*/ 813732 h 4739779"/>
                  <a:gd name="connsiteX57" fmla="*/ 2597947 w 4829419"/>
                  <a:gd name="connsiteY57" fmla="*/ 838899 h 4739779"/>
                  <a:gd name="connsiteX58" fmla="*/ 2673448 w 4829419"/>
                  <a:gd name="connsiteY58" fmla="*/ 855677 h 4739779"/>
                  <a:gd name="connsiteX59" fmla="*/ 2723782 w 4829419"/>
                  <a:gd name="connsiteY59" fmla="*/ 872455 h 4739779"/>
                  <a:gd name="connsiteX60" fmla="*/ 2790894 w 4829419"/>
                  <a:gd name="connsiteY60" fmla="*/ 889233 h 4739779"/>
                  <a:gd name="connsiteX61" fmla="*/ 2849617 w 4829419"/>
                  <a:gd name="connsiteY61" fmla="*/ 830510 h 4739779"/>
                  <a:gd name="connsiteX62" fmla="*/ 2832839 w 4829419"/>
                  <a:gd name="connsiteY62" fmla="*/ 780176 h 4739779"/>
                  <a:gd name="connsiteX63" fmla="*/ 2841228 w 4829419"/>
                  <a:gd name="connsiteY63" fmla="*/ 755009 h 4739779"/>
                  <a:gd name="connsiteX64" fmla="*/ 2866395 w 4829419"/>
                  <a:gd name="connsiteY64" fmla="*/ 746620 h 4739779"/>
                  <a:gd name="connsiteX65" fmla="*/ 2967063 w 4829419"/>
                  <a:gd name="connsiteY65" fmla="*/ 738231 h 4739779"/>
                  <a:gd name="connsiteX66" fmla="*/ 3017397 w 4829419"/>
                  <a:gd name="connsiteY66" fmla="*/ 713064 h 4739779"/>
                  <a:gd name="connsiteX67" fmla="*/ 3025786 w 4829419"/>
                  <a:gd name="connsiteY67" fmla="*/ 687897 h 4739779"/>
                  <a:gd name="connsiteX68" fmla="*/ 3109676 w 4829419"/>
                  <a:gd name="connsiteY68" fmla="*/ 662730 h 4739779"/>
                  <a:gd name="connsiteX69" fmla="*/ 3168399 w 4829419"/>
                  <a:gd name="connsiteY69" fmla="*/ 671119 h 4739779"/>
                  <a:gd name="connsiteX70" fmla="*/ 3210343 w 4829419"/>
                  <a:gd name="connsiteY70" fmla="*/ 713064 h 4739779"/>
                  <a:gd name="connsiteX71" fmla="*/ 3235510 w 4829419"/>
                  <a:gd name="connsiteY71" fmla="*/ 729842 h 4739779"/>
                  <a:gd name="connsiteX72" fmla="*/ 3243899 w 4829419"/>
                  <a:gd name="connsiteY72" fmla="*/ 755009 h 4739779"/>
                  <a:gd name="connsiteX73" fmla="*/ 3269066 w 4829419"/>
                  <a:gd name="connsiteY73" fmla="*/ 780176 h 4739779"/>
                  <a:gd name="connsiteX74" fmla="*/ 3285844 w 4829419"/>
                  <a:gd name="connsiteY74" fmla="*/ 805343 h 4739779"/>
                  <a:gd name="connsiteX75" fmla="*/ 3277455 w 4829419"/>
                  <a:gd name="connsiteY75" fmla="*/ 889233 h 4739779"/>
                  <a:gd name="connsiteX76" fmla="*/ 3285844 w 4829419"/>
                  <a:gd name="connsiteY76" fmla="*/ 914400 h 4739779"/>
                  <a:gd name="connsiteX77" fmla="*/ 3311011 w 4829419"/>
                  <a:gd name="connsiteY77" fmla="*/ 922789 h 4739779"/>
                  <a:gd name="connsiteX78" fmla="*/ 3336178 w 4829419"/>
                  <a:gd name="connsiteY78" fmla="*/ 973123 h 4739779"/>
                  <a:gd name="connsiteX79" fmla="*/ 3344567 w 4829419"/>
                  <a:gd name="connsiteY79" fmla="*/ 998290 h 4739779"/>
                  <a:gd name="connsiteX80" fmla="*/ 3369734 w 4829419"/>
                  <a:gd name="connsiteY80" fmla="*/ 1048624 h 4739779"/>
                  <a:gd name="connsiteX81" fmla="*/ 3361345 w 4829419"/>
                  <a:gd name="connsiteY81" fmla="*/ 1073791 h 4739779"/>
                  <a:gd name="connsiteX82" fmla="*/ 3394901 w 4829419"/>
                  <a:gd name="connsiteY82" fmla="*/ 1115735 h 4739779"/>
                  <a:gd name="connsiteX83" fmla="*/ 3445235 w 4829419"/>
                  <a:gd name="connsiteY83" fmla="*/ 1132513 h 4739779"/>
                  <a:gd name="connsiteX84" fmla="*/ 3453624 w 4829419"/>
                  <a:gd name="connsiteY84" fmla="*/ 1157680 h 4739779"/>
                  <a:gd name="connsiteX85" fmla="*/ 3503958 w 4829419"/>
                  <a:gd name="connsiteY85" fmla="*/ 1182847 h 4739779"/>
                  <a:gd name="connsiteX86" fmla="*/ 3520736 w 4829419"/>
                  <a:gd name="connsiteY86" fmla="*/ 1208014 h 4739779"/>
                  <a:gd name="connsiteX87" fmla="*/ 3512347 w 4829419"/>
                  <a:gd name="connsiteY87" fmla="*/ 1275126 h 4739779"/>
                  <a:gd name="connsiteX88" fmla="*/ 3495569 w 4829419"/>
                  <a:gd name="connsiteY88" fmla="*/ 1300293 h 4739779"/>
                  <a:gd name="connsiteX89" fmla="*/ 3487180 w 4829419"/>
                  <a:gd name="connsiteY89" fmla="*/ 1325460 h 4739779"/>
                  <a:gd name="connsiteX90" fmla="*/ 3545903 w 4829419"/>
                  <a:gd name="connsiteY90" fmla="*/ 1350627 h 4739779"/>
                  <a:gd name="connsiteX91" fmla="*/ 3629793 w 4829419"/>
                  <a:gd name="connsiteY91" fmla="*/ 1367405 h 4739779"/>
                  <a:gd name="connsiteX92" fmla="*/ 3713683 w 4829419"/>
                  <a:gd name="connsiteY92" fmla="*/ 1367405 h 4739779"/>
                  <a:gd name="connsiteX93" fmla="*/ 3730461 w 4829419"/>
                  <a:gd name="connsiteY93" fmla="*/ 1342238 h 4739779"/>
                  <a:gd name="connsiteX94" fmla="*/ 3780795 w 4829419"/>
                  <a:gd name="connsiteY94" fmla="*/ 1317071 h 4739779"/>
                  <a:gd name="connsiteX95" fmla="*/ 3831129 w 4829419"/>
                  <a:gd name="connsiteY95" fmla="*/ 1291904 h 4739779"/>
                  <a:gd name="connsiteX96" fmla="*/ 3915019 w 4829419"/>
                  <a:gd name="connsiteY96" fmla="*/ 1266737 h 4739779"/>
                  <a:gd name="connsiteX97" fmla="*/ 3940186 w 4829419"/>
                  <a:gd name="connsiteY97" fmla="*/ 1258348 h 4739779"/>
                  <a:gd name="connsiteX98" fmla="*/ 3965353 w 4829419"/>
                  <a:gd name="connsiteY98" fmla="*/ 1249959 h 4739779"/>
                  <a:gd name="connsiteX99" fmla="*/ 3973742 w 4829419"/>
                  <a:gd name="connsiteY99" fmla="*/ 1350627 h 4739779"/>
                  <a:gd name="connsiteX100" fmla="*/ 3948575 w 4829419"/>
                  <a:gd name="connsiteY100" fmla="*/ 1367405 h 4739779"/>
                  <a:gd name="connsiteX101" fmla="*/ 3948575 w 4829419"/>
                  <a:gd name="connsiteY101" fmla="*/ 1459684 h 4739779"/>
                  <a:gd name="connsiteX102" fmla="*/ 3923408 w 4829419"/>
                  <a:gd name="connsiteY102" fmla="*/ 1476462 h 4739779"/>
                  <a:gd name="connsiteX103" fmla="*/ 3931797 w 4829419"/>
                  <a:gd name="connsiteY103" fmla="*/ 1501629 h 4739779"/>
                  <a:gd name="connsiteX104" fmla="*/ 3906630 w 4829419"/>
                  <a:gd name="connsiteY104" fmla="*/ 1593908 h 4739779"/>
                  <a:gd name="connsiteX105" fmla="*/ 3898241 w 4829419"/>
                  <a:gd name="connsiteY105" fmla="*/ 1619075 h 4739779"/>
                  <a:gd name="connsiteX106" fmla="*/ 3889852 w 4829419"/>
                  <a:gd name="connsiteY106" fmla="*/ 1669409 h 4739779"/>
                  <a:gd name="connsiteX107" fmla="*/ 3881463 w 4829419"/>
                  <a:gd name="connsiteY107" fmla="*/ 1694576 h 4739779"/>
                  <a:gd name="connsiteX108" fmla="*/ 3831129 w 4829419"/>
                  <a:gd name="connsiteY108" fmla="*/ 1711354 h 4739779"/>
                  <a:gd name="connsiteX109" fmla="*/ 3805962 w 4829419"/>
                  <a:gd name="connsiteY109" fmla="*/ 1719743 h 4739779"/>
                  <a:gd name="connsiteX110" fmla="*/ 3789184 w 4829419"/>
                  <a:gd name="connsiteY110" fmla="*/ 1744910 h 4739779"/>
                  <a:gd name="connsiteX111" fmla="*/ 3797573 w 4829419"/>
                  <a:gd name="connsiteY111" fmla="*/ 1770077 h 4739779"/>
                  <a:gd name="connsiteX112" fmla="*/ 3831129 w 4829419"/>
                  <a:gd name="connsiteY112" fmla="*/ 1820411 h 4739779"/>
                  <a:gd name="connsiteX113" fmla="*/ 3839518 w 4829419"/>
                  <a:gd name="connsiteY113" fmla="*/ 1845578 h 4739779"/>
                  <a:gd name="connsiteX114" fmla="*/ 3864685 w 4829419"/>
                  <a:gd name="connsiteY114" fmla="*/ 1853967 h 4739779"/>
                  <a:gd name="connsiteX115" fmla="*/ 3881463 w 4829419"/>
                  <a:gd name="connsiteY115" fmla="*/ 1879134 h 4739779"/>
                  <a:gd name="connsiteX116" fmla="*/ 3889852 w 4829419"/>
                  <a:gd name="connsiteY116" fmla="*/ 1921079 h 4739779"/>
                  <a:gd name="connsiteX117" fmla="*/ 3940186 w 4829419"/>
                  <a:gd name="connsiteY117" fmla="*/ 1937857 h 4739779"/>
                  <a:gd name="connsiteX118" fmla="*/ 3990520 w 4829419"/>
                  <a:gd name="connsiteY118" fmla="*/ 1963024 h 4739779"/>
                  <a:gd name="connsiteX119" fmla="*/ 4007298 w 4829419"/>
                  <a:gd name="connsiteY119" fmla="*/ 2004968 h 4739779"/>
                  <a:gd name="connsiteX120" fmla="*/ 4057632 w 4829419"/>
                  <a:gd name="connsiteY120" fmla="*/ 2030135 h 4739779"/>
                  <a:gd name="connsiteX121" fmla="*/ 4074410 w 4829419"/>
                  <a:gd name="connsiteY121" fmla="*/ 2080469 h 4739779"/>
                  <a:gd name="connsiteX122" fmla="*/ 4091188 w 4829419"/>
                  <a:gd name="connsiteY122" fmla="*/ 2147581 h 4739779"/>
                  <a:gd name="connsiteX123" fmla="*/ 4099577 w 4829419"/>
                  <a:gd name="connsiteY123" fmla="*/ 2172748 h 4739779"/>
                  <a:gd name="connsiteX124" fmla="*/ 4124743 w 4829419"/>
                  <a:gd name="connsiteY124" fmla="*/ 2265027 h 4739779"/>
                  <a:gd name="connsiteX125" fmla="*/ 4149910 w 4829419"/>
                  <a:gd name="connsiteY125" fmla="*/ 2281805 h 4739779"/>
                  <a:gd name="connsiteX126" fmla="*/ 4183466 w 4829419"/>
                  <a:gd name="connsiteY126" fmla="*/ 2273416 h 4739779"/>
                  <a:gd name="connsiteX127" fmla="*/ 4208633 w 4829419"/>
                  <a:gd name="connsiteY127" fmla="*/ 2265027 h 4739779"/>
                  <a:gd name="connsiteX128" fmla="*/ 4242189 w 4829419"/>
                  <a:gd name="connsiteY128" fmla="*/ 2273416 h 4739779"/>
                  <a:gd name="connsiteX129" fmla="*/ 4292523 w 4829419"/>
                  <a:gd name="connsiteY129" fmla="*/ 2290194 h 4739779"/>
                  <a:gd name="connsiteX130" fmla="*/ 4359635 w 4829419"/>
                  <a:gd name="connsiteY130" fmla="*/ 2281805 h 4739779"/>
                  <a:gd name="connsiteX131" fmla="*/ 4401580 w 4829419"/>
                  <a:gd name="connsiteY131" fmla="*/ 2239860 h 4739779"/>
                  <a:gd name="connsiteX132" fmla="*/ 4426747 w 4829419"/>
                  <a:gd name="connsiteY132" fmla="*/ 2231471 h 4739779"/>
                  <a:gd name="connsiteX133" fmla="*/ 4451914 w 4829419"/>
                  <a:gd name="connsiteY133" fmla="*/ 2214693 h 4739779"/>
                  <a:gd name="connsiteX134" fmla="*/ 4468692 w 4829419"/>
                  <a:gd name="connsiteY134" fmla="*/ 2164359 h 4739779"/>
                  <a:gd name="connsiteX135" fmla="*/ 4477081 w 4829419"/>
                  <a:gd name="connsiteY135" fmla="*/ 2139192 h 4739779"/>
                  <a:gd name="connsiteX136" fmla="*/ 4502248 w 4829419"/>
                  <a:gd name="connsiteY136" fmla="*/ 2130803 h 4739779"/>
                  <a:gd name="connsiteX137" fmla="*/ 4678417 w 4829419"/>
                  <a:gd name="connsiteY137" fmla="*/ 2147581 h 4739779"/>
                  <a:gd name="connsiteX138" fmla="*/ 4762307 w 4829419"/>
                  <a:gd name="connsiteY138" fmla="*/ 2155970 h 4739779"/>
                  <a:gd name="connsiteX139" fmla="*/ 4795863 w 4829419"/>
                  <a:gd name="connsiteY139" fmla="*/ 2189526 h 4739779"/>
                  <a:gd name="connsiteX140" fmla="*/ 4821030 w 4829419"/>
                  <a:gd name="connsiteY140" fmla="*/ 2197915 h 4739779"/>
                  <a:gd name="connsiteX141" fmla="*/ 4829419 w 4829419"/>
                  <a:gd name="connsiteY141" fmla="*/ 2223082 h 4739779"/>
                  <a:gd name="connsiteX142" fmla="*/ 4812641 w 4829419"/>
                  <a:gd name="connsiteY142" fmla="*/ 2290194 h 4739779"/>
                  <a:gd name="connsiteX143" fmla="*/ 4779085 w 4829419"/>
                  <a:gd name="connsiteY143" fmla="*/ 2340528 h 4739779"/>
                  <a:gd name="connsiteX144" fmla="*/ 4737140 w 4829419"/>
                  <a:gd name="connsiteY144" fmla="*/ 2407640 h 4739779"/>
                  <a:gd name="connsiteX145" fmla="*/ 4703584 w 4829419"/>
                  <a:gd name="connsiteY145" fmla="*/ 2449585 h 4739779"/>
                  <a:gd name="connsiteX146" fmla="*/ 4661639 w 4829419"/>
                  <a:gd name="connsiteY146" fmla="*/ 2491530 h 4739779"/>
                  <a:gd name="connsiteX147" fmla="*/ 4628083 w 4829419"/>
                  <a:gd name="connsiteY147" fmla="*/ 2533475 h 4739779"/>
                  <a:gd name="connsiteX148" fmla="*/ 4619694 w 4829419"/>
                  <a:gd name="connsiteY148" fmla="*/ 2558642 h 4739779"/>
                  <a:gd name="connsiteX149" fmla="*/ 4602916 w 4829419"/>
                  <a:gd name="connsiteY149" fmla="*/ 2583809 h 4739779"/>
                  <a:gd name="connsiteX150" fmla="*/ 4594527 w 4829419"/>
                  <a:gd name="connsiteY150" fmla="*/ 2608976 h 4739779"/>
                  <a:gd name="connsiteX151" fmla="*/ 4569360 w 4829419"/>
                  <a:gd name="connsiteY151" fmla="*/ 2625754 h 4739779"/>
                  <a:gd name="connsiteX152" fmla="*/ 4552582 w 4829419"/>
                  <a:gd name="connsiteY152" fmla="*/ 2676088 h 4739779"/>
                  <a:gd name="connsiteX153" fmla="*/ 4535804 w 4829419"/>
                  <a:gd name="connsiteY153" fmla="*/ 2701255 h 4739779"/>
                  <a:gd name="connsiteX154" fmla="*/ 4527415 w 4829419"/>
                  <a:gd name="connsiteY154" fmla="*/ 2726422 h 4739779"/>
                  <a:gd name="connsiteX155" fmla="*/ 4510637 w 4829419"/>
                  <a:gd name="connsiteY155" fmla="*/ 2751589 h 4739779"/>
                  <a:gd name="connsiteX156" fmla="*/ 4493859 w 4829419"/>
                  <a:gd name="connsiteY156" fmla="*/ 2801923 h 4739779"/>
                  <a:gd name="connsiteX157" fmla="*/ 4460303 w 4829419"/>
                  <a:gd name="connsiteY157" fmla="*/ 2852257 h 4739779"/>
                  <a:gd name="connsiteX158" fmla="*/ 4443525 w 4829419"/>
                  <a:gd name="connsiteY158" fmla="*/ 2877424 h 4739779"/>
                  <a:gd name="connsiteX159" fmla="*/ 4409969 w 4829419"/>
                  <a:gd name="connsiteY159" fmla="*/ 2927757 h 4739779"/>
                  <a:gd name="connsiteX160" fmla="*/ 4393191 w 4829419"/>
                  <a:gd name="connsiteY160" fmla="*/ 2952924 h 4739779"/>
                  <a:gd name="connsiteX161" fmla="*/ 4384802 w 4829419"/>
                  <a:gd name="connsiteY161" fmla="*/ 2978091 h 4739779"/>
                  <a:gd name="connsiteX162" fmla="*/ 4359635 w 4829419"/>
                  <a:gd name="connsiteY162" fmla="*/ 2994869 h 4739779"/>
                  <a:gd name="connsiteX163" fmla="*/ 4342857 w 4829419"/>
                  <a:gd name="connsiteY163" fmla="*/ 3020036 h 4739779"/>
                  <a:gd name="connsiteX164" fmla="*/ 4317690 w 4829419"/>
                  <a:gd name="connsiteY164" fmla="*/ 3028425 h 4739779"/>
                  <a:gd name="connsiteX165" fmla="*/ 4267356 w 4829419"/>
                  <a:gd name="connsiteY165" fmla="*/ 3061981 h 4739779"/>
                  <a:gd name="connsiteX166" fmla="*/ 4242189 w 4829419"/>
                  <a:gd name="connsiteY166" fmla="*/ 3078759 h 4739779"/>
                  <a:gd name="connsiteX167" fmla="*/ 4233800 w 4829419"/>
                  <a:gd name="connsiteY167" fmla="*/ 3103926 h 4739779"/>
                  <a:gd name="connsiteX168" fmla="*/ 4208633 w 4829419"/>
                  <a:gd name="connsiteY168" fmla="*/ 3154260 h 4739779"/>
                  <a:gd name="connsiteX169" fmla="*/ 4191855 w 4829419"/>
                  <a:gd name="connsiteY169" fmla="*/ 3263317 h 4739779"/>
                  <a:gd name="connsiteX170" fmla="*/ 4175077 w 4829419"/>
                  <a:gd name="connsiteY170" fmla="*/ 3288484 h 4739779"/>
                  <a:gd name="connsiteX171" fmla="*/ 4149910 w 4829419"/>
                  <a:gd name="connsiteY171" fmla="*/ 3296873 h 4739779"/>
                  <a:gd name="connsiteX172" fmla="*/ 4099577 w 4829419"/>
                  <a:gd name="connsiteY172" fmla="*/ 3330429 h 4739779"/>
                  <a:gd name="connsiteX173" fmla="*/ 4074410 w 4829419"/>
                  <a:gd name="connsiteY173" fmla="*/ 3431097 h 4739779"/>
                  <a:gd name="connsiteX174" fmla="*/ 4091188 w 4829419"/>
                  <a:gd name="connsiteY174" fmla="*/ 3456264 h 4739779"/>
                  <a:gd name="connsiteX175" fmla="*/ 4107966 w 4829419"/>
                  <a:gd name="connsiteY175" fmla="*/ 3506598 h 4739779"/>
                  <a:gd name="connsiteX176" fmla="*/ 4116354 w 4829419"/>
                  <a:gd name="connsiteY176" fmla="*/ 3531765 h 4739779"/>
                  <a:gd name="connsiteX177" fmla="*/ 4166688 w 4829419"/>
                  <a:gd name="connsiteY177" fmla="*/ 3548543 h 4739779"/>
                  <a:gd name="connsiteX178" fmla="*/ 4175077 w 4829419"/>
                  <a:gd name="connsiteY178" fmla="*/ 3582099 h 4739779"/>
                  <a:gd name="connsiteX179" fmla="*/ 4208633 w 4829419"/>
                  <a:gd name="connsiteY179" fmla="*/ 3590488 h 4739779"/>
                  <a:gd name="connsiteX180" fmla="*/ 4233800 w 4829419"/>
                  <a:gd name="connsiteY180" fmla="*/ 3598877 h 4739779"/>
                  <a:gd name="connsiteX181" fmla="*/ 4267356 w 4829419"/>
                  <a:gd name="connsiteY181" fmla="*/ 3649211 h 4739779"/>
                  <a:gd name="connsiteX182" fmla="*/ 4275745 w 4829419"/>
                  <a:gd name="connsiteY182" fmla="*/ 3699545 h 4739779"/>
                  <a:gd name="connsiteX183" fmla="*/ 4326079 w 4829419"/>
                  <a:gd name="connsiteY183" fmla="*/ 3716323 h 4739779"/>
                  <a:gd name="connsiteX184" fmla="*/ 4351246 w 4829419"/>
                  <a:gd name="connsiteY184" fmla="*/ 3707934 h 4739779"/>
                  <a:gd name="connsiteX185" fmla="*/ 4359635 w 4829419"/>
                  <a:gd name="connsiteY185" fmla="*/ 3758268 h 4739779"/>
                  <a:gd name="connsiteX186" fmla="*/ 4393191 w 4829419"/>
                  <a:gd name="connsiteY186" fmla="*/ 3791824 h 4739779"/>
                  <a:gd name="connsiteX187" fmla="*/ 4426747 w 4829419"/>
                  <a:gd name="connsiteY187" fmla="*/ 3825379 h 4739779"/>
                  <a:gd name="connsiteX188" fmla="*/ 4451914 w 4829419"/>
                  <a:gd name="connsiteY188" fmla="*/ 3842157 h 4739779"/>
                  <a:gd name="connsiteX189" fmla="*/ 4502248 w 4829419"/>
                  <a:gd name="connsiteY189" fmla="*/ 3825379 h 4739779"/>
                  <a:gd name="connsiteX190" fmla="*/ 4519026 w 4829419"/>
                  <a:gd name="connsiteY190" fmla="*/ 3959603 h 4739779"/>
                  <a:gd name="connsiteX191" fmla="*/ 4535804 w 4829419"/>
                  <a:gd name="connsiteY191" fmla="*/ 3984770 h 4739779"/>
                  <a:gd name="connsiteX192" fmla="*/ 4544193 w 4829419"/>
                  <a:gd name="connsiteY192" fmla="*/ 4018326 h 4739779"/>
                  <a:gd name="connsiteX193" fmla="*/ 4594527 w 4829419"/>
                  <a:gd name="connsiteY193" fmla="*/ 4018326 h 4739779"/>
                  <a:gd name="connsiteX194" fmla="*/ 4628083 w 4829419"/>
                  <a:gd name="connsiteY194" fmla="*/ 4068660 h 4739779"/>
                  <a:gd name="connsiteX195" fmla="*/ 4619694 w 4829419"/>
                  <a:gd name="connsiteY195" fmla="*/ 4169328 h 4739779"/>
                  <a:gd name="connsiteX196" fmla="*/ 4586138 w 4829419"/>
                  <a:gd name="connsiteY196" fmla="*/ 4219662 h 4739779"/>
                  <a:gd name="connsiteX197" fmla="*/ 4577749 w 4829419"/>
                  <a:gd name="connsiteY197" fmla="*/ 4244829 h 4739779"/>
                  <a:gd name="connsiteX198" fmla="*/ 4569360 w 4829419"/>
                  <a:gd name="connsiteY198" fmla="*/ 4286774 h 4739779"/>
                  <a:gd name="connsiteX199" fmla="*/ 4560971 w 4829419"/>
                  <a:gd name="connsiteY199" fmla="*/ 4320330 h 4739779"/>
                  <a:gd name="connsiteX200" fmla="*/ 4569360 w 4829419"/>
                  <a:gd name="connsiteY200" fmla="*/ 4412609 h 4739779"/>
                  <a:gd name="connsiteX201" fmla="*/ 4577749 w 4829419"/>
                  <a:gd name="connsiteY201" fmla="*/ 4437776 h 4739779"/>
                  <a:gd name="connsiteX202" fmla="*/ 4602916 w 4829419"/>
                  <a:gd name="connsiteY202" fmla="*/ 4446165 h 4739779"/>
                  <a:gd name="connsiteX203" fmla="*/ 4552582 w 4829419"/>
                  <a:gd name="connsiteY203" fmla="*/ 4479721 h 4739779"/>
                  <a:gd name="connsiteX204" fmla="*/ 4519026 w 4829419"/>
                  <a:gd name="connsiteY204" fmla="*/ 4521666 h 4739779"/>
                  <a:gd name="connsiteX205" fmla="*/ 4493859 w 4829419"/>
                  <a:gd name="connsiteY205" fmla="*/ 4572000 h 4739779"/>
                  <a:gd name="connsiteX206" fmla="*/ 223863 w 4829419"/>
                  <a:gd name="connsiteY206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198697 w 4829419"/>
                  <a:gd name="connsiteY4" fmla="*/ 4253218 h 4739779"/>
                  <a:gd name="connsiteX5" fmla="*/ 341310 w 4829419"/>
                  <a:gd name="connsiteY5" fmla="*/ 4144161 h 4739779"/>
                  <a:gd name="connsiteX6" fmla="*/ 240642 w 4829419"/>
                  <a:gd name="connsiteY6" fmla="*/ 3959603 h 4739779"/>
                  <a:gd name="connsiteX7" fmla="*/ 458755 w 4829419"/>
                  <a:gd name="connsiteY7" fmla="*/ 3816991 h 4739779"/>
                  <a:gd name="connsiteX8" fmla="*/ 475533 w 4829419"/>
                  <a:gd name="connsiteY8" fmla="*/ 3523376 h 4739779"/>
                  <a:gd name="connsiteX9" fmla="*/ 332921 w 4829419"/>
                  <a:gd name="connsiteY9" fmla="*/ 3481431 h 4739779"/>
                  <a:gd name="connsiteX10" fmla="*/ 316143 w 4829419"/>
                  <a:gd name="connsiteY10" fmla="*/ 3355596 h 4739779"/>
                  <a:gd name="connsiteX11" fmla="*/ 181918 w 4829419"/>
                  <a:gd name="connsiteY11" fmla="*/ 3254928 h 4739779"/>
                  <a:gd name="connsiteX12" fmla="*/ 5749 w 4829419"/>
                  <a:gd name="connsiteY12" fmla="*/ 3137482 h 4739779"/>
                  <a:gd name="connsiteX13" fmla="*/ 148362 w 4829419"/>
                  <a:gd name="connsiteY13" fmla="*/ 2617365 h 4739779"/>
                  <a:gd name="connsiteX14" fmla="*/ 1096318 w 4829419"/>
                  <a:gd name="connsiteY14" fmla="*/ 906011 h 4739779"/>
                  <a:gd name="connsiteX15" fmla="*/ 1314432 w 4829419"/>
                  <a:gd name="connsiteY15" fmla="*/ 612396 h 4739779"/>
                  <a:gd name="connsiteX16" fmla="*/ 1322821 w 4829419"/>
                  <a:gd name="connsiteY16" fmla="*/ 503339 h 4739779"/>
                  <a:gd name="connsiteX17" fmla="*/ 1347988 w 4829419"/>
                  <a:gd name="connsiteY17" fmla="*/ 486561 h 4739779"/>
                  <a:gd name="connsiteX18" fmla="*/ 1389932 w 4829419"/>
                  <a:gd name="connsiteY18" fmla="*/ 453005 h 4739779"/>
                  <a:gd name="connsiteX19" fmla="*/ 1406710 w 4829419"/>
                  <a:gd name="connsiteY19" fmla="*/ 385893 h 4739779"/>
                  <a:gd name="connsiteX20" fmla="*/ 1440266 w 4829419"/>
                  <a:gd name="connsiteY20" fmla="*/ 335559 h 4739779"/>
                  <a:gd name="connsiteX21" fmla="*/ 1448655 w 4829419"/>
                  <a:gd name="connsiteY21" fmla="*/ 310392 h 4739779"/>
                  <a:gd name="connsiteX22" fmla="*/ 1498989 w 4829419"/>
                  <a:gd name="connsiteY22" fmla="*/ 285225 h 4739779"/>
                  <a:gd name="connsiteX23" fmla="*/ 1524156 w 4829419"/>
                  <a:gd name="connsiteY23" fmla="*/ 293614 h 4739779"/>
                  <a:gd name="connsiteX24" fmla="*/ 1591268 w 4829419"/>
                  <a:gd name="connsiteY24" fmla="*/ 276836 h 4739779"/>
                  <a:gd name="connsiteX25" fmla="*/ 1616435 w 4829419"/>
                  <a:gd name="connsiteY25" fmla="*/ 243280 h 4739779"/>
                  <a:gd name="connsiteX26" fmla="*/ 1641602 w 4829419"/>
                  <a:gd name="connsiteY26" fmla="*/ 234891 h 4739779"/>
                  <a:gd name="connsiteX27" fmla="*/ 1658380 w 4829419"/>
                  <a:gd name="connsiteY27" fmla="*/ 209724 h 4739779"/>
                  <a:gd name="connsiteX28" fmla="*/ 1683547 w 4829419"/>
                  <a:gd name="connsiteY28" fmla="*/ 192946 h 4739779"/>
                  <a:gd name="connsiteX29" fmla="*/ 1700325 w 4829419"/>
                  <a:gd name="connsiteY29" fmla="*/ 167779 h 4739779"/>
                  <a:gd name="connsiteX30" fmla="*/ 1717103 w 4829419"/>
                  <a:gd name="connsiteY30" fmla="*/ 117446 h 4739779"/>
                  <a:gd name="connsiteX31" fmla="*/ 1759048 w 4829419"/>
                  <a:gd name="connsiteY31" fmla="*/ 41945 h 4739779"/>
                  <a:gd name="connsiteX32" fmla="*/ 1817771 w 4829419"/>
                  <a:gd name="connsiteY32" fmla="*/ 16778 h 4739779"/>
                  <a:gd name="connsiteX33" fmla="*/ 1842938 w 4829419"/>
                  <a:gd name="connsiteY33" fmla="*/ 8389 h 4739779"/>
                  <a:gd name="connsiteX34" fmla="*/ 1859716 w 4829419"/>
                  <a:gd name="connsiteY34" fmla="*/ 33556 h 4739779"/>
                  <a:gd name="connsiteX35" fmla="*/ 1935217 w 4829419"/>
                  <a:gd name="connsiteY35" fmla="*/ 0 h 4739779"/>
                  <a:gd name="connsiteX36" fmla="*/ 1960384 w 4829419"/>
                  <a:gd name="connsiteY36" fmla="*/ 50334 h 4739779"/>
                  <a:gd name="connsiteX37" fmla="*/ 1993940 w 4829419"/>
                  <a:gd name="connsiteY37" fmla="*/ 125835 h 4739779"/>
                  <a:gd name="connsiteX38" fmla="*/ 2019107 w 4829419"/>
                  <a:gd name="connsiteY38" fmla="*/ 201335 h 4739779"/>
                  <a:gd name="connsiteX39" fmla="*/ 2153331 w 4829419"/>
                  <a:gd name="connsiteY39" fmla="*/ 192946 h 4739779"/>
                  <a:gd name="connsiteX40" fmla="*/ 2228832 w 4829419"/>
                  <a:gd name="connsiteY40" fmla="*/ 192946 h 4739779"/>
                  <a:gd name="connsiteX41" fmla="*/ 2262388 w 4829419"/>
                  <a:gd name="connsiteY41" fmla="*/ 293614 h 4739779"/>
                  <a:gd name="connsiteX42" fmla="*/ 2337888 w 4829419"/>
                  <a:gd name="connsiteY42" fmla="*/ 327170 h 4739779"/>
                  <a:gd name="connsiteX43" fmla="*/ 2371444 w 4829419"/>
                  <a:gd name="connsiteY43" fmla="*/ 352337 h 4739779"/>
                  <a:gd name="connsiteX44" fmla="*/ 2405000 w 4829419"/>
                  <a:gd name="connsiteY44" fmla="*/ 369115 h 4739779"/>
                  <a:gd name="connsiteX45" fmla="*/ 2413389 w 4829419"/>
                  <a:gd name="connsiteY45" fmla="*/ 377504 h 4739779"/>
                  <a:gd name="connsiteX46" fmla="*/ 2472112 w 4829419"/>
                  <a:gd name="connsiteY46" fmla="*/ 427838 h 4739779"/>
                  <a:gd name="connsiteX47" fmla="*/ 2480501 w 4829419"/>
                  <a:gd name="connsiteY47" fmla="*/ 453005 h 4739779"/>
                  <a:gd name="connsiteX48" fmla="*/ 2455334 w 4829419"/>
                  <a:gd name="connsiteY48" fmla="*/ 461394 h 4739779"/>
                  <a:gd name="connsiteX49" fmla="*/ 2472112 w 4829419"/>
                  <a:gd name="connsiteY49" fmla="*/ 486561 h 4739779"/>
                  <a:gd name="connsiteX50" fmla="*/ 2472112 w 4829419"/>
                  <a:gd name="connsiteY50" fmla="*/ 595618 h 4739779"/>
                  <a:gd name="connsiteX51" fmla="*/ 2455334 w 4829419"/>
                  <a:gd name="connsiteY51" fmla="*/ 620785 h 4739779"/>
                  <a:gd name="connsiteX52" fmla="*/ 2430167 w 4829419"/>
                  <a:gd name="connsiteY52" fmla="*/ 629174 h 4739779"/>
                  <a:gd name="connsiteX53" fmla="*/ 2413389 w 4829419"/>
                  <a:gd name="connsiteY53" fmla="*/ 679508 h 4739779"/>
                  <a:gd name="connsiteX54" fmla="*/ 2463723 w 4829419"/>
                  <a:gd name="connsiteY54" fmla="*/ 704675 h 4739779"/>
                  <a:gd name="connsiteX55" fmla="*/ 2488890 w 4829419"/>
                  <a:gd name="connsiteY55" fmla="*/ 721453 h 4739779"/>
                  <a:gd name="connsiteX56" fmla="*/ 2530835 w 4829419"/>
                  <a:gd name="connsiteY56" fmla="*/ 780176 h 4739779"/>
                  <a:gd name="connsiteX57" fmla="*/ 2581169 w 4829419"/>
                  <a:gd name="connsiteY57" fmla="*/ 813732 h 4739779"/>
                  <a:gd name="connsiteX58" fmla="*/ 2597947 w 4829419"/>
                  <a:gd name="connsiteY58" fmla="*/ 838899 h 4739779"/>
                  <a:gd name="connsiteX59" fmla="*/ 2673448 w 4829419"/>
                  <a:gd name="connsiteY59" fmla="*/ 855677 h 4739779"/>
                  <a:gd name="connsiteX60" fmla="*/ 2723782 w 4829419"/>
                  <a:gd name="connsiteY60" fmla="*/ 872455 h 4739779"/>
                  <a:gd name="connsiteX61" fmla="*/ 2790894 w 4829419"/>
                  <a:gd name="connsiteY61" fmla="*/ 889233 h 4739779"/>
                  <a:gd name="connsiteX62" fmla="*/ 2849617 w 4829419"/>
                  <a:gd name="connsiteY62" fmla="*/ 830510 h 4739779"/>
                  <a:gd name="connsiteX63" fmla="*/ 2832839 w 4829419"/>
                  <a:gd name="connsiteY63" fmla="*/ 780176 h 4739779"/>
                  <a:gd name="connsiteX64" fmla="*/ 2841228 w 4829419"/>
                  <a:gd name="connsiteY64" fmla="*/ 755009 h 4739779"/>
                  <a:gd name="connsiteX65" fmla="*/ 2866395 w 4829419"/>
                  <a:gd name="connsiteY65" fmla="*/ 746620 h 4739779"/>
                  <a:gd name="connsiteX66" fmla="*/ 2967063 w 4829419"/>
                  <a:gd name="connsiteY66" fmla="*/ 738231 h 4739779"/>
                  <a:gd name="connsiteX67" fmla="*/ 3017397 w 4829419"/>
                  <a:gd name="connsiteY67" fmla="*/ 713064 h 4739779"/>
                  <a:gd name="connsiteX68" fmla="*/ 3025786 w 4829419"/>
                  <a:gd name="connsiteY68" fmla="*/ 687897 h 4739779"/>
                  <a:gd name="connsiteX69" fmla="*/ 3109676 w 4829419"/>
                  <a:gd name="connsiteY69" fmla="*/ 662730 h 4739779"/>
                  <a:gd name="connsiteX70" fmla="*/ 3168399 w 4829419"/>
                  <a:gd name="connsiteY70" fmla="*/ 671119 h 4739779"/>
                  <a:gd name="connsiteX71" fmla="*/ 3210343 w 4829419"/>
                  <a:gd name="connsiteY71" fmla="*/ 713064 h 4739779"/>
                  <a:gd name="connsiteX72" fmla="*/ 3235510 w 4829419"/>
                  <a:gd name="connsiteY72" fmla="*/ 729842 h 4739779"/>
                  <a:gd name="connsiteX73" fmla="*/ 3243899 w 4829419"/>
                  <a:gd name="connsiteY73" fmla="*/ 755009 h 4739779"/>
                  <a:gd name="connsiteX74" fmla="*/ 3269066 w 4829419"/>
                  <a:gd name="connsiteY74" fmla="*/ 780176 h 4739779"/>
                  <a:gd name="connsiteX75" fmla="*/ 3285844 w 4829419"/>
                  <a:gd name="connsiteY75" fmla="*/ 805343 h 4739779"/>
                  <a:gd name="connsiteX76" fmla="*/ 3277455 w 4829419"/>
                  <a:gd name="connsiteY76" fmla="*/ 889233 h 4739779"/>
                  <a:gd name="connsiteX77" fmla="*/ 3285844 w 4829419"/>
                  <a:gd name="connsiteY77" fmla="*/ 914400 h 4739779"/>
                  <a:gd name="connsiteX78" fmla="*/ 3311011 w 4829419"/>
                  <a:gd name="connsiteY78" fmla="*/ 922789 h 4739779"/>
                  <a:gd name="connsiteX79" fmla="*/ 3336178 w 4829419"/>
                  <a:gd name="connsiteY79" fmla="*/ 973123 h 4739779"/>
                  <a:gd name="connsiteX80" fmla="*/ 3344567 w 4829419"/>
                  <a:gd name="connsiteY80" fmla="*/ 998290 h 4739779"/>
                  <a:gd name="connsiteX81" fmla="*/ 3369734 w 4829419"/>
                  <a:gd name="connsiteY81" fmla="*/ 1048624 h 4739779"/>
                  <a:gd name="connsiteX82" fmla="*/ 3361345 w 4829419"/>
                  <a:gd name="connsiteY82" fmla="*/ 1073791 h 4739779"/>
                  <a:gd name="connsiteX83" fmla="*/ 3394901 w 4829419"/>
                  <a:gd name="connsiteY83" fmla="*/ 1115735 h 4739779"/>
                  <a:gd name="connsiteX84" fmla="*/ 3445235 w 4829419"/>
                  <a:gd name="connsiteY84" fmla="*/ 1132513 h 4739779"/>
                  <a:gd name="connsiteX85" fmla="*/ 3453624 w 4829419"/>
                  <a:gd name="connsiteY85" fmla="*/ 1157680 h 4739779"/>
                  <a:gd name="connsiteX86" fmla="*/ 3503958 w 4829419"/>
                  <a:gd name="connsiteY86" fmla="*/ 1182847 h 4739779"/>
                  <a:gd name="connsiteX87" fmla="*/ 3520736 w 4829419"/>
                  <a:gd name="connsiteY87" fmla="*/ 1208014 h 4739779"/>
                  <a:gd name="connsiteX88" fmla="*/ 3512347 w 4829419"/>
                  <a:gd name="connsiteY88" fmla="*/ 1275126 h 4739779"/>
                  <a:gd name="connsiteX89" fmla="*/ 3495569 w 4829419"/>
                  <a:gd name="connsiteY89" fmla="*/ 1300293 h 4739779"/>
                  <a:gd name="connsiteX90" fmla="*/ 3487180 w 4829419"/>
                  <a:gd name="connsiteY90" fmla="*/ 1325460 h 4739779"/>
                  <a:gd name="connsiteX91" fmla="*/ 3545903 w 4829419"/>
                  <a:gd name="connsiteY91" fmla="*/ 1350627 h 4739779"/>
                  <a:gd name="connsiteX92" fmla="*/ 3629793 w 4829419"/>
                  <a:gd name="connsiteY92" fmla="*/ 1367405 h 4739779"/>
                  <a:gd name="connsiteX93" fmla="*/ 3713683 w 4829419"/>
                  <a:gd name="connsiteY93" fmla="*/ 1367405 h 4739779"/>
                  <a:gd name="connsiteX94" fmla="*/ 3730461 w 4829419"/>
                  <a:gd name="connsiteY94" fmla="*/ 1342238 h 4739779"/>
                  <a:gd name="connsiteX95" fmla="*/ 3780795 w 4829419"/>
                  <a:gd name="connsiteY95" fmla="*/ 1317071 h 4739779"/>
                  <a:gd name="connsiteX96" fmla="*/ 3831129 w 4829419"/>
                  <a:gd name="connsiteY96" fmla="*/ 1291904 h 4739779"/>
                  <a:gd name="connsiteX97" fmla="*/ 3915019 w 4829419"/>
                  <a:gd name="connsiteY97" fmla="*/ 1266737 h 4739779"/>
                  <a:gd name="connsiteX98" fmla="*/ 3940186 w 4829419"/>
                  <a:gd name="connsiteY98" fmla="*/ 1258348 h 4739779"/>
                  <a:gd name="connsiteX99" fmla="*/ 3965353 w 4829419"/>
                  <a:gd name="connsiteY99" fmla="*/ 1249959 h 4739779"/>
                  <a:gd name="connsiteX100" fmla="*/ 3973742 w 4829419"/>
                  <a:gd name="connsiteY100" fmla="*/ 1350627 h 4739779"/>
                  <a:gd name="connsiteX101" fmla="*/ 3948575 w 4829419"/>
                  <a:gd name="connsiteY101" fmla="*/ 1367405 h 4739779"/>
                  <a:gd name="connsiteX102" fmla="*/ 3948575 w 4829419"/>
                  <a:gd name="connsiteY102" fmla="*/ 1459684 h 4739779"/>
                  <a:gd name="connsiteX103" fmla="*/ 3923408 w 4829419"/>
                  <a:gd name="connsiteY103" fmla="*/ 1476462 h 4739779"/>
                  <a:gd name="connsiteX104" fmla="*/ 3931797 w 4829419"/>
                  <a:gd name="connsiteY104" fmla="*/ 1501629 h 4739779"/>
                  <a:gd name="connsiteX105" fmla="*/ 3906630 w 4829419"/>
                  <a:gd name="connsiteY105" fmla="*/ 1593908 h 4739779"/>
                  <a:gd name="connsiteX106" fmla="*/ 3898241 w 4829419"/>
                  <a:gd name="connsiteY106" fmla="*/ 1619075 h 4739779"/>
                  <a:gd name="connsiteX107" fmla="*/ 3889852 w 4829419"/>
                  <a:gd name="connsiteY107" fmla="*/ 1669409 h 4739779"/>
                  <a:gd name="connsiteX108" fmla="*/ 3881463 w 4829419"/>
                  <a:gd name="connsiteY108" fmla="*/ 1694576 h 4739779"/>
                  <a:gd name="connsiteX109" fmla="*/ 3831129 w 4829419"/>
                  <a:gd name="connsiteY109" fmla="*/ 1711354 h 4739779"/>
                  <a:gd name="connsiteX110" fmla="*/ 3805962 w 4829419"/>
                  <a:gd name="connsiteY110" fmla="*/ 1719743 h 4739779"/>
                  <a:gd name="connsiteX111" fmla="*/ 3789184 w 4829419"/>
                  <a:gd name="connsiteY111" fmla="*/ 1744910 h 4739779"/>
                  <a:gd name="connsiteX112" fmla="*/ 3797573 w 4829419"/>
                  <a:gd name="connsiteY112" fmla="*/ 1770077 h 4739779"/>
                  <a:gd name="connsiteX113" fmla="*/ 3831129 w 4829419"/>
                  <a:gd name="connsiteY113" fmla="*/ 1820411 h 4739779"/>
                  <a:gd name="connsiteX114" fmla="*/ 3839518 w 4829419"/>
                  <a:gd name="connsiteY114" fmla="*/ 1845578 h 4739779"/>
                  <a:gd name="connsiteX115" fmla="*/ 3864685 w 4829419"/>
                  <a:gd name="connsiteY115" fmla="*/ 1853967 h 4739779"/>
                  <a:gd name="connsiteX116" fmla="*/ 3881463 w 4829419"/>
                  <a:gd name="connsiteY116" fmla="*/ 1879134 h 4739779"/>
                  <a:gd name="connsiteX117" fmla="*/ 3889852 w 4829419"/>
                  <a:gd name="connsiteY117" fmla="*/ 1921079 h 4739779"/>
                  <a:gd name="connsiteX118" fmla="*/ 3940186 w 4829419"/>
                  <a:gd name="connsiteY118" fmla="*/ 1937857 h 4739779"/>
                  <a:gd name="connsiteX119" fmla="*/ 3990520 w 4829419"/>
                  <a:gd name="connsiteY119" fmla="*/ 1963024 h 4739779"/>
                  <a:gd name="connsiteX120" fmla="*/ 4007298 w 4829419"/>
                  <a:gd name="connsiteY120" fmla="*/ 2004968 h 4739779"/>
                  <a:gd name="connsiteX121" fmla="*/ 4057632 w 4829419"/>
                  <a:gd name="connsiteY121" fmla="*/ 2030135 h 4739779"/>
                  <a:gd name="connsiteX122" fmla="*/ 4074410 w 4829419"/>
                  <a:gd name="connsiteY122" fmla="*/ 2080469 h 4739779"/>
                  <a:gd name="connsiteX123" fmla="*/ 4091188 w 4829419"/>
                  <a:gd name="connsiteY123" fmla="*/ 2147581 h 4739779"/>
                  <a:gd name="connsiteX124" fmla="*/ 4099577 w 4829419"/>
                  <a:gd name="connsiteY124" fmla="*/ 2172748 h 4739779"/>
                  <a:gd name="connsiteX125" fmla="*/ 4124743 w 4829419"/>
                  <a:gd name="connsiteY125" fmla="*/ 2265027 h 4739779"/>
                  <a:gd name="connsiteX126" fmla="*/ 4149910 w 4829419"/>
                  <a:gd name="connsiteY126" fmla="*/ 2281805 h 4739779"/>
                  <a:gd name="connsiteX127" fmla="*/ 4183466 w 4829419"/>
                  <a:gd name="connsiteY127" fmla="*/ 2273416 h 4739779"/>
                  <a:gd name="connsiteX128" fmla="*/ 4208633 w 4829419"/>
                  <a:gd name="connsiteY128" fmla="*/ 2265027 h 4739779"/>
                  <a:gd name="connsiteX129" fmla="*/ 4242189 w 4829419"/>
                  <a:gd name="connsiteY129" fmla="*/ 2273416 h 4739779"/>
                  <a:gd name="connsiteX130" fmla="*/ 4292523 w 4829419"/>
                  <a:gd name="connsiteY130" fmla="*/ 2290194 h 4739779"/>
                  <a:gd name="connsiteX131" fmla="*/ 4359635 w 4829419"/>
                  <a:gd name="connsiteY131" fmla="*/ 2281805 h 4739779"/>
                  <a:gd name="connsiteX132" fmla="*/ 4401580 w 4829419"/>
                  <a:gd name="connsiteY132" fmla="*/ 2239860 h 4739779"/>
                  <a:gd name="connsiteX133" fmla="*/ 4426747 w 4829419"/>
                  <a:gd name="connsiteY133" fmla="*/ 2231471 h 4739779"/>
                  <a:gd name="connsiteX134" fmla="*/ 4451914 w 4829419"/>
                  <a:gd name="connsiteY134" fmla="*/ 2214693 h 4739779"/>
                  <a:gd name="connsiteX135" fmla="*/ 4468692 w 4829419"/>
                  <a:gd name="connsiteY135" fmla="*/ 2164359 h 4739779"/>
                  <a:gd name="connsiteX136" fmla="*/ 4477081 w 4829419"/>
                  <a:gd name="connsiteY136" fmla="*/ 2139192 h 4739779"/>
                  <a:gd name="connsiteX137" fmla="*/ 4502248 w 4829419"/>
                  <a:gd name="connsiteY137" fmla="*/ 2130803 h 4739779"/>
                  <a:gd name="connsiteX138" fmla="*/ 4678417 w 4829419"/>
                  <a:gd name="connsiteY138" fmla="*/ 2147581 h 4739779"/>
                  <a:gd name="connsiteX139" fmla="*/ 4762307 w 4829419"/>
                  <a:gd name="connsiteY139" fmla="*/ 2155970 h 4739779"/>
                  <a:gd name="connsiteX140" fmla="*/ 4795863 w 4829419"/>
                  <a:gd name="connsiteY140" fmla="*/ 2189526 h 4739779"/>
                  <a:gd name="connsiteX141" fmla="*/ 4821030 w 4829419"/>
                  <a:gd name="connsiteY141" fmla="*/ 2197915 h 4739779"/>
                  <a:gd name="connsiteX142" fmla="*/ 4829419 w 4829419"/>
                  <a:gd name="connsiteY142" fmla="*/ 2223082 h 4739779"/>
                  <a:gd name="connsiteX143" fmla="*/ 4812641 w 4829419"/>
                  <a:gd name="connsiteY143" fmla="*/ 2290194 h 4739779"/>
                  <a:gd name="connsiteX144" fmla="*/ 4779085 w 4829419"/>
                  <a:gd name="connsiteY144" fmla="*/ 2340528 h 4739779"/>
                  <a:gd name="connsiteX145" fmla="*/ 4737140 w 4829419"/>
                  <a:gd name="connsiteY145" fmla="*/ 2407640 h 4739779"/>
                  <a:gd name="connsiteX146" fmla="*/ 4703584 w 4829419"/>
                  <a:gd name="connsiteY146" fmla="*/ 2449585 h 4739779"/>
                  <a:gd name="connsiteX147" fmla="*/ 4661639 w 4829419"/>
                  <a:gd name="connsiteY147" fmla="*/ 2491530 h 4739779"/>
                  <a:gd name="connsiteX148" fmla="*/ 4628083 w 4829419"/>
                  <a:gd name="connsiteY148" fmla="*/ 2533475 h 4739779"/>
                  <a:gd name="connsiteX149" fmla="*/ 4619694 w 4829419"/>
                  <a:gd name="connsiteY149" fmla="*/ 2558642 h 4739779"/>
                  <a:gd name="connsiteX150" fmla="*/ 4602916 w 4829419"/>
                  <a:gd name="connsiteY150" fmla="*/ 2583809 h 4739779"/>
                  <a:gd name="connsiteX151" fmla="*/ 4594527 w 4829419"/>
                  <a:gd name="connsiteY151" fmla="*/ 2608976 h 4739779"/>
                  <a:gd name="connsiteX152" fmla="*/ 4569360 w 4829419"/>
                  <a:gd name="connsiteY152" fmla="*/ 2625754 h 4739779"/>
                  <a:gd name="connsiteX153" fmla="*/ 4552582 w 4829419"/>
                  <a:gd name="connsiteY153" fmla="*/ 2676088 h 4739779"/>
                  <a:gd name="connsiteX154" fmla="*/ 4535804 w 4829419"/>
                  <a:gd name="connsiteY154" fmla="*/ 2701255 h 4739779"/>
                  <a:gd name="connsiteX155" fmla="*/ 4527415 w 4829419"/>
                  <a:gd name="connsiteY155" fmla="*/ 2726422 h 4739779"/>
                  <a:gd name="connsiteX156" fmla="*/ 4510637 w 4829419"/>
                  <a:gd name="connsiteY156" fmla="*/ 2751589 h 4739779"/>
                  <a:gd name="connsiteX157" fmla="*/ 4493859 w 4829419"/>
                  <a:gd name="connsiteY157" fmla="*/ 2801923 h 4739779"/>
                  <a:gd name="connsiteX158" fmla="*/ 4460303 w 4829419"/>
                  <a:gd name="connsiteY158" fmla="*/ 2852257 h 4739779"/>
                  <a:gd name="connsiteX159" fmla="*/ 4443525 w 4829419"/>
                  <a:gd name="connsiteY159" fmla="*/ 2877424 h 4739779"/>
                  <a:gd name="connsiteX160" fmla="*/ 4409969 w 4829419"/>
                  <a:gd name="connsiteY160" fmla="*/ 2927757 h 4739779"/>
                  <a:gd name="connsiteX161" fmla="*/ 4393191 w 4829419"/>
                  <a:gd name="connsiteY161" fmla="*/ 2952924 h 4739779"/>
                  <a:gd name="connsiteX162" fmla="*/ 4384802 w 4829419"/>
                  <a:gd name="connsiteY162" fmla="*/ 2978091 h 4739779"/>
                  <a:gd name="connsiteX163" fmla="*/ 4359635 w 4829419"/>
                  <a:gd name="connsiteY163" fmla="*/ 2994869 h 4739779"/>
                  <a:gd name="connsiteX164" fmla="*/ 4342857 w 4829419"/>
                  <a:gd name="connsiteY164" fmla="*/ 3020036 h 4739779"/>
                  <a:gd name="connsiteX165" fmla="*/ 4317690 w 4829419"/>
                  <a:gd name="connsiteY165" fmla="*/ 3028425 h 4739779"/>
                  <a:gd name="connsiteX166" fmla="*/ 4267356 w 4829419"/>
                  <a:gd name="connsiteY166" fmla="*/ 3061981 h 4739779"/>
                  <a:gd name="connsiteX167" fmla="*/ 4242189 w 4829419"/>
                  <a:gd name="connsiteY167" fmla="*/ 3078759 h 4739779"/>
                  <a:gd name="connsiteX168" fmla="*/ 4233800 w 4829419"/>
                  <a:gd name="connsiteY168" fmla="*/ 3103926 h 4739779"/>
                  <a:gd name="connsiteX169" fmla="*/ 4208633 w 4829419"/>
                  <a:gd name="connsiteY169" fmla="*/ 3154260 h 4739779"/>
                  <a:gd name="connsiteX170" fmla="*/ 4191855 w 4829419"/>
                  <a:gd name="connsiteY170" fmla="*/ 3263317 h 4739779"/>
                  <a:gd name="connsiteX171" fmla="*/ 4175077 w 4829419"/>
                  <a:gd name="connsiteY171" fmla="*/ 3288484 h 4739779"/>
                  <a:gd name="connsiteX172" fmla="*/ 4149910 w 4829419"/>
                  <a:gd name="connsiteY172" fmla="*/ 3296873 h 4739779"/>
                  <a:gd name="connsiteX173" fmla="*/ 4099577 w 4829419"/>
                  <a:gd name="connsiteY173" fmla="*/ 3330429 h 4739779"/>
                  <a:gd name="connsiteX174" fmla="*/ 4074410 w 4829419"/>
                  <a:gd name="connsiteY174" fmla="*/ 3431097 h 4739779"/>
                  <a:gd name="connsiteX175" fmla="*/ 4091188 w 4829419"/>
                  <a:gd name="connsiteY175" fmla="*/ 3456264 h 4739779"/>
                  <a:gd name="connsiteX176" fmla="*/ 4107966 w 4829419"/>
                  <a:gd name="connsiteY176" fmla="*/ 3506598 h 4739779"/>
                  <a:gd name="connsiteX177" fmla="*/ 4116354 w 4829419"/>
                  <a:gd name="connsiteY177" fmla="*/ 3531765 h 4739779"/>
                  <a:gd name="connsiteX178" fmla="*/ 4166688 w 4829419"/>
                  <a:gd name="connsiteY178" fmla="*/ 3548543 h 4739779"/>
                  <a:gd name="connsiteX179" fmla="*/ 4175077 w 4829419"/>
                  <a:gd name="connsiteY179" fmla="*/ 3582099 h 4739779"/>
                  <a:gd name="connsiteX180" fmla="*/ 4208633 w 4829419"/>
                  <a:gd name="connsiteY180" fmla="*/ 3590488 h 4739779"/>
                  <a:gd name="connsiteX181" fmla="*/ 4233800 w 4829419"/>
                  <a:gd name="connsiteY181" fmla="*/ 3598877 h 4739779"/>
                  <a:gd name="connsiteX182" fmla="*/ 4267356 w 4829419"/>
                  <a:gd name="connsiteY182" fmla="*/ 3649211 h 4739779"/>
                  <a:gd name="connsiteX183" fmla="*/ 4275745 w 4829419"/>
                  <a:gd name="connsiteY183" fmla="*/ 3699545 h 4739779"/>
                  <a:gd name="connsiteX184" fmla="*/ 4326079 w 4829419"/>
                  <a:gd name="connsiteY184" fmla="*/ 3716323 h 4739779"/>
                  <a:gd name="connsiteX185" fmla="*/ 4351246 w 4829419"/>
                  <a:gd name="connsiteY185" fmla="*/ 3707934 h 4739779"/>
                  <a:gd name="connsiteX186" fmla="*/ 4359635 w 4829419"/>
                  <a:gd name="connsiteY186" fmla="*/ 3758268 h 4739779"/>
                  <a:gd name="connsiteX187" fmla="*/ 4393191 w 4829419"/>
                  <a:gd name="connsiteY187" fmla="*/ 3791824 h 4739779"/>
                  <a:gd name="connsiteX188" fmla="*/ 4426747 w 4829419"/>
                  <a:gd name="connsiteY188" fmla="*/ 3825379 h 4739779"/>
                  <a:gd name="connsiteX189" fmla="*/ 4451914 w 4829419"/>
                  <a:gd name="connsiteY189" fmla="*/ 3842157 h 4739779"/>
                  <a:gd name="connsiteX190" fmla="*/ 4502248 w 4829419"/>
                  <a:gd name="connsiteY190" fmla="*/ 3825379 h 4739779"/>
                  <a:gd name="connsiteX191" fmla="*/ 4519026 w 4829419"/>
                  <a:gd name="connsiteY191" fmla="*/ 3959603 h 4739779"/>
                  <a:gd name="connsiteX192" fmla="*/ 4535804 w 4829419"/>
                  <a:gd name="connsiteY192" fmla="*/ 3984770 h 4739779"/>
                  <a:gd name="connsiteX193" fmla="*/ 4544193 w 4829419"/>
                  <a:gd name="connsiteY193" fmla="*/ 4018326 h 4739779"/>
                  <a:gd name="connsiteX194" fmla="*/ 4594527 w 4829419"/>
                  <a:gd name="connsiteY194" fmla="*/ 4018326 h 4739779"/>
                  <a:gd name="connsiteX195" fmla="*/ 4628083 w 4829419"/>
                  <a:gd name="connsiteY195" fmla="*/ 4068660 h 4739779"/>
                  <a:gd name="connsiteX196" fmla="*/ 4619694 w 4829419"/>
                  <a:gd name="connsiteY196" fmla="*/ 4169328 h 4739779"/>
                  <a:gd name="connsiteX197" fmla="*/ 4586138 w 4829419"/>
                  <a:gd name="connsiteY197" fmla="*/ 4219662 h 4739779"/>
                  <a:gd name="connsiteX198" fmla="*/ 4577749 w 4829419"/>
                  <a:gd name="connsiteY198" fmla="*/ 4244829 h 4739779"/>
                  <a:gd name="connsiteX199" fmla="*/ 4569360 w 4829419"/>
                  <a:gd name="connsiteY199" fmla="*/ 4286774 h 4739779"/>
                  <a:gd name="connsiteX200" fmla="*/ 4560971 w 4829419"/>
                  <a:gd name="connsiteY200" fmla="*/ 4320330 h 4739779"/>
                  <a:gd name="connsiteX201" fmla="*/ 4569360 w 4829419"/>
                  <a:gd name="connsiteY201" fmla="*/ 4412609 h 4739779"/>
                  <a:gd name="connsiteX202" fmla="*/ 4577749 w 4829419"/>
                  <a:gd name="connsiteY202" fmla="*/ 4437776 h 4739779"/>
                  <a:gd name="connsiteX203" fmla="*/ 4602916 w 4829419"/>
                  <a:gd name="connsiteY203" fmla="*/ 4446165 h 4739779"/>
                  <a:gd name="connsiteX204" fmla="*/ 4552582 w 4829419"/>
                  <a:gd name="connsiteY204" fmla="*/ 4479721 h 4739779"/>
                  <a:gd name="connsiteX205" fmla="*/ 4519026 w 4829419"/>
                  <a:gd name="connsiteY205" fmla="*/ 4521666 h 4739779"/>
                  <a:gd name="connsiteX206" fmla="*/ 4493859 w 4829419"/>
                  <a:gd name="connsiteY206" fmla="*/ 4572000 h 4739779"/>
                  <a:gd name="connsiteX207" fmla="*/ 223863 w 4829419"/>
                  <a:gd name="connsiteY207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198697 w 4829419"/>
                  <a:gd name="connsiteY4" fmla="*/ 4253218 h 4739779"/>
                  <a:gd name="connsiteX5" fmla="*/ 341310 w 4829419"/>
                  <a:gd name="connsiteY5" fmla="*/ 4144161 h 4739779"/>
                  <a:gd name="connsiteX6" fmla="*/ 240642 w 4829419"/>
                  <a:gd name="connsiteY6" fmla="*/ 3959603 h 4739779"/>
                  <a:gd name="connsiteX7" fmla="*/ 458755 w 4829419"/>
                  <a:gd name="connsiteY7" fmla="*/ 3816991 h 4739779"/>
                  <a:gd name="connsiteX8" fmla="*/ 475533 w 4829419"/>
                  <a:gd name="connsiteY8" fmla="*/ 3523376 h 4739779"/>
                  <a:gd name="connsiteX9" fmla="*/ 332921 w 4829419"/>
                  <a:gd name="connsiteY9" fmla="*/ 3481431 h 4739779"/>
                  <a:gd name="connsiteX10" fmla="*/ 316143 w 4829419"/>
                  <a:gd name="connsiteY10" fmla="*/ 3355596 h 4739779"/>
                  <a:gd name="connsiteX11" fmla="*/ 181918 w 4829419"/>
                  <a:gd name="connsiteY11" fmla="*/ 3254928 h 4739779"/>
                  <a:gd name="connsiteX12" fmla="*/ 5749 w 4829419"/>
                  <a:gd name="connsiteY12" fmla="*/ 3137482 h 4739779"/>
                  <a:gd name="connsiteX13" fmla="*/ 148362 w 4829419"/>
                  <a:gd name="connsiteY13" fmla="*/ 2617365 h 4739779"/>
                  <a:gd name="connsiteX14" fmla="*/ 1096318 w 4829419"/>
                  <a:gd name="connsiteY14" fmla="*/ 906011 h 4739779"/>
                  <a:gd name="connsiteX15" fmla="*/ 1314432 w 4829419"/>
                  <a:gd name="connsiteY15" fmla="*/ 612396 h 4739779"/>
                  <a:gd name="connsiteX16" fmla="*/ 1322821 w 4829419"/>
                  <a:gd name="connsiteY16" fmla="*/ 503339 h 4739779"/>
                  <a:gd name="connsiteX17" fmla="*/ 1347988 w 4829419"/>
                  <a:gd name="connsiteY17" fmla="*/ 486561 h 4739779"/>
                  <a:gd name="connsiteX18" fmla="*/ 1389932 w 4829419"/>
                  <a:gd name="connsiteY18" fmla="*/ 453005 h 4739779"/>
                  <a:gd name="connsiteX19" fmla="*/ 1406710 w 4829419"/>
                  <a:gd name="connsiteY19" fmla="*/ 385893 h 4739779"/>
                  <a:gd name="connsiteX20" fmla="*/ 1440266 w 4829419"/>
                  <a:gd name="connsiteY20" fmla="*/ 335559 h 4739779"/>
                  <a:gd name="connsiteX21" fmla="*/ 1448655 w 4829419"/>
                  <a:gd name="connsiteY21" fmla="*/ 310392 h 4739779"/>
                  <a:gd name="connsiteX22" fmla="*/ 1498989 w 4829419"/>
                  <a:gd name="connsiteY22" fmla="*/ 285225 h 4739779"/>
                  <a:gd name="connsiteX23" fmla="*/ 1524156 w 4829419"/>
                  <a:gd name="connsiteY23" fmla="*/ 293614 h 4739779"/>
                  <a:gd name="connsiteX24" fmla="*/ 1591268 w 4829419"/>
                  <a:gd name="connsiteY24" fmla="*/ 276836 h 4739779"/>
                  <a:gd name="connsiteX25" fmla="*/ 1616435 w 4829419"/>
                  <a:gd name="connsiteY25" fmla="*/ 243280 h 4739779"/>
                  <a:gd name="connsiteX26" fmla="*/ 1641602 w 4829419"/>
                  <a:gd name="connsiteY26" fmla="*/ 234891 h 4739779"/>
                  <a:gd name="connsiteX27" fmla="*/ 1658380 w 4829419"/>
                  <a:gd name="connsiteY27" fmla="*/ 209724 h 4739779"/>
                  <a:gd name="connsiteX28" fmla="*/ 1683547 w 4829419"/>
                  <a:gd name="connsiteY28" fmla="*/ 192946 h 4739779"/>
                  <a:gd name="connsiteX29" fmla="*/ 1700325 w 4829419"/>
                  <a:gd name="connsiteY29" fmla="*/ 167779 h 4739779"/>
                  <a:gd name="connsiteX30" fmla="*/ 1717103 w 4829419"/>
                  <a:gd name="connsiteY30" fmla="*/ 117446 h 4739779"/>
                  <a:gd name="connsiteX31" fmla="*/ 1759048 w 4829419"/>
                  <a:gd name="connsiteY31" fmla="*/ 41945 h 4739779"/>
                  <a:gd name="connsiteX32" fmla="*/ 1817771 w 4829419"/>
                  <a:gd name="connsiteY32" fmla="*/ 16778 h 4739779"/>
                  <a:gd name="connsiteX33" fmla="*/ 1842938 w 4829419"/>
                  <a:gd name="connsiteY33" fmla="*/ 8389 h 4739779"/>
                  <a:gd name="connsiteX34" fmla="*/ 1859716 w 4829419"/>
                  <a:gd name="connsiteY34" fmla="*/ 33556 h 4739779"/>
                  <a:gd name="connsiteX35" fmla="*/ 1935217 w 4829419"/>
                  <a:gd name="connsiteY35" fmla="*/ 0 h 4739779"/>
                  <a:gd name="connsiteX36" fmla="*/ 1960384 w 4829419"/>
                  <a:gd name="connsiteY36" fmla="*/ 50334 h 4739779"/>
                  <a:gd name="connsiteX37" fmla="*/ 1993940 w 4829419"/>
                  <a:gd name="connsiteY37" fmla="*/ 125835 h 4739779"/>
                  <a:gd name="connsiteX38" fmla="*/ 2019107 w 4829419"/>
                  <a:gd name="connsiteY38" fmla="*/ 201335 h 4739779"/>
                  <a:gd name="connsiteX39" fmla="*/ 2153331 w 4829419"/>
                  <a:gd name="connsiteY39" fmla="*/ 192946 h 4739779"/>
                  <a:gd name="connsiteX40" fmla="*/ 2228832 w 4829419"/>
                  <a:gd name="connsiteY40" fmla="*/ 192946 h 4739779"/>
                  <a:gd name="connsiteX41" fmla="*/ 2262388 w 4829419"/>
                  <a:gd name="connsiteY41" fmla="*/ 293614 h 4739779"/>
                  <a:gd name="connsiteX42" fmla="*/ 2337888 w 4829419"/>
                  <a:gd name="connsiteY42" fmla="*/ 327170 h 4739779"/>
                  <a:gd name="connsiteX43" fmla="*/ 2371444 w 4829419"/>
                  <a:gd name="connsiteY43" fmla="*/ 352337 h 4739779"/>
                  <a:gd name="connsiteX44" fmla="*/ 2405000 w 4829419"/>
                  <a:gd name="connsiteY44" fmla="*/ 369115 h 4739779"/>
                  <a:gd name="connsiteX45" fmla="*/ 2413389 w 4829419"/>
                  <a:gd name="connsiteY45" fmla="*/ 377504 h 4739779"/>
                  <a:gd name="connsiteX46" fmla="*/ 2472112 w 4829419"/>
                  <a:gd name="connsiteY46" fmla="*/ 427838 h 4739779"/>
                  <a:gd name="connsiteX47" fmla="*/ 2480501 w 4829419"/>
                  <a:gd name="connsiteY47" fmla="*/ 453005 h 4739779"/>
                  <a:gd name="connsiteX48" fmla="*/ 2455334 w 4829419"/>
                  <a:gd name="connsiteY48" fmla="*/ 461394 h 4739779"/>
                  <a:gd name="connsiteX49" fmla="*/ 2472112 w 4829419"/>
                  <a:gd name="connsiteY49" fmla="*/ 486561 h 4739779"/>
                  <a:gd name="connsiteX50" fmla="*/ 2472112 w 4829419"/>
                  <a:gd name="connsiteY50" fmla="*/ 595618 h 4739779"/>
                  <a:gd name="connsiteX51" fmla="*/ 2455334 w 4829419"/>
                  <a:gd name="connsiteY51" fmla="*/ 620785 h 4739779"/>
                  <a:gd name="connsiteX52" fmla="*/ 2430167 w 4829419"/>
                  <a:gd name="connsiteY52" fmla="*/ 629174 h 4739779"/>
                  <a:gd name="connsiteX53" fmla="*/ 2413389 w 4829419"/>
                  <a:gd name="connsiteY53" fmla="*/ 679508 h 4739779"/>
                  <a:gd name="connsiteX54" fmla="*/ 2463723 w 4829419"/>
                  <a:gd name="connsiteY54" fmla="*/ 704675 h 4739779"/>
                  <a:gd name="connsiteX55" fmla="*/ 2488890 w 4829419"/>
                  <a:gd name="connsiteY55" fmla="*/ 721453 h 4739779"/>
                  <a:gd name="connsiteX56" fmla="*/ 2530835 w 4829419"/>
                  <a:gd name="connsiteY56" fmla="*/ 780176 h 4739779"/>
                  <a:gd name="connsiteX57" fmla="*/ 2581169 w 4829419"/>
                  <a:gd name="connsiteY57" fmla="*/ 813732 h 4739779"/>
                  <a:gd name="connsiteX58" fmla="*/ 2597947 w 4829419"/>
                  <a:gd name="connsiteY58" fmla="*/ 838899 h 4739779"/>
                  <a:gd name="connsiteX59" fmla="*/ 2673448 w 4829419"/>
                  <a:gd name="connsiteY59" fmla="*/ 855677 h 4739779"/>
                  <a:gd name="connsiteX60" fmla="*/ 2723782 w 4829419"/>
                  <a:gd name="connsiteY60" fmla="*/ 872455 h 4739779"/>
                  <a:gd name="connsiteX61" fmla="*/ 2790894 w 4829419"/>
                  <a:gd name="connsiteY61" fmla="*/ 889233 h 4739779"/>
                  <a:gd name="connsiteX62" fmla="*/ 2849617 w 4829419"/>
                  <a:gd name="connsiteY62" fmla="*/ 830510 h 4739779"/>
                  <a:gd name="connsiteX63" fmla="*/ 2832839 w 4829419"/>
                  <a:gd name="connsiteY63" fmla="*/ 780176 h 4739779"/>
                  <a:gd name="connsiteX64" fmla="*/ 2841228 w 4829419"/>
                  <a:gd name="connsiteY64" fmla="*/ 755009 h 4739779"/>
                  <a:gd name="connsiteX65" fmla="*/ 2866395 w 4829419"/>
                  <a:gd name="connsiteY65" fmla="*/ 746620 h 4739779"/>
                  <a:gd name="connsiteX66" fmla="*/ 2967063 w 4829419"/>
                  <a:gd name="connsiteY66" fmla="*/ 738231 h 4739779"/>
                  <a:gd name="connsiteX67" fmla="*/ 3017397 w 4829419"/>
                  <a:gd name="connsiteY67" fmla="*/ 713064 h 4739779"/>
                  <a:gd name="connsiteX68" fmla="*/ 3025786 w 4829419"/>
                  <a:gd name="connsiteY68" fmla="*/ 687897 h 4739779"/>
                  <a:gd name="connsiteX69" fmla="*/ 3109676 w 4829419"/>
                  <a:gd name="connsiteY69" fmla="*/ 662730 h 4739779"/>
                  <a:gd name="connsiteX70" fmla="*/ 3168399 w 4829419"/>
                  <a:gd name="connsiteY70" fmla="*/ 671119 h 4739779"/>
                  <a:gd name="connsiteX71" fmla="*/ 3210343 w 4829419"/>
                  <a:gd name="connsiteY71" fmla="*/ 713064 h 4739779"/>
                  <a:gd name="connsiteX72" fmla="*/ 3235510 w 4829419"/>
                  <a:gd name="connsiteY72" fmla="*/ 729842 h 4739779"/>
                  <a:gd name="connsiteX73" fmla="*/ 3243899 w 4829419"/>
                  <a:gd name="connsiteY73" fmla="*/ 755009 h 4739779"/>
                  <a:gd name="connsiteX74" fmla="*/ 3269066 w 4829419"/>
                  <a:gd name="connsiteY74" fmla="*/ 780176 h 4739779"/>
                  <a:gd name="connsiteX75" fmla="*/ 3285844 w 4829419"/>
                  <a:gd name="connsiteY75" fmla="*/ 805343 h 4739779"/>
                  <a:gd name="connsiteX76" fmla="*/ 3277455 w 4829419"/>
                  <a:gd name="connsiteY76" fmla="*/ 889233 h 4739779"/>
                  <a:gd name="connsiteX77" fmla="*/ 3285844 w 4829419"/>
                  <a:gd name="connsiteY77" fmla="*/ 914400 h 4739779"/>
                  <a:gd name="connsiteX78" fmla="*/ 3311011 w 4829419"/>
                  <a:gd name="connsiteY78" fmla="*/ 922789 h 4739779"/>
                  <a:gd name="connsiteX79" fmla="*/ 3336178 w 4829419"/>
                  <a:gd name="connsiteY79" fmla="*/ 973123 h 4739779"/>
                  <a:gd name="connsiteX80" fmla="*/ 3344567 w 4829419"/>
                  <a:gd name="connsiteY80" fmla="*/ 998290 h 4739779"/>
                  <a:gd name="connsiteX81" fmla="*/ 3369734 w 4829419"/>
                  <a:gd name="connsiteY81" fmla="*/ 1048624 h 4739779"/>
                  <a:gd name="connsiteX82" fmla="*/ 3361345 w 4829419"/>
                  <a:gd name="connsiteY82" fmla="*/ 1073791 h 4739779"/>
                  <a:gd name="connsiteX83" fmla="*/ 3394901 w 4829419"/>
                  <a:gd name="connsiteY83" fmla="*/ 1115735 h 4739779"/>
                  <a:gd name="connsiteX84" fmla="*/ 3445235 w 4829419"/>
                  <a:gd name="connsiteY84" fmla="*/ 1132513 h 4739779"/>
                  <a:gd name="connsiteX85" fmla="*/ 3453624 w 4829419"/>
                  <a:gd name="connsiteY85" fmla="*/ 1157680 h 4739779"/>
                  <a:gd name="connsiteX86" fmla="*/ 3503958 w 4829419"/>
                  <a:gd name="connsiteY86" fmla="*/ 1182847 h 4739779"/>
                  <a:gd name="connsiteX87" fmla="*/ 3520736 w 4829419"/>
                  <a:gd name="connsiteY87" fmla="*/ 1208014 h 4739779"/>
                  <a:gd name="connsiteX88" fmla="*/ 3512347 w 4829419"/>
                  <a:gd name="connsiteY88" fmla="*/ 1275126 h 4739779"/>
                  <a:gd name="connsiteX89" fmla="*/ 3495569 w 4829419"/>
                  <a:gd name="connsiteY89" fmla="*/ 1300293 h 4739779"/>
                  <a:gd name="connsiteX90" fmla="*/ 3487180 w 4829419"/>
                  <a:gd name="connsiteY90" fmla="*/ 1325460 h 4739779"/>
                  <a:gd name="connsiteX91" fmla="*/ 3545903 w 4829419"/>
                  <a:gd name="connsiteY91" fmla="*/ 1350627 h 4739779"/>
                  <a:gd name="connsiteX92" fmla="*/ 3629793 w 4829419"/>
                  <a:gd name="connsiteY92" fmla="*/ 1367405 h 4739779"/>
                  <a:gd name="connsiteX93" fmla="*/ 3713683 w 4829419"/>
                  <a:gd name="connsiteY93" fmla="*/ 1367405 h 4739779"/>
                  <a:gd name="connsiteX94" fmla="*/ 3730461 w 4829419"/>
                  <a:gd name="connsiteY94" fmla="*/ 1342238 h 4739779"/>
                  <a:gd name="connsiteX95" fmla="*/ 3780795 w 4829419"/>
                  <a:gd name="connsiteY95" fmla="*/ 1317071 h 4739779"/>
                  <a:gd name="connsiteX96" fmla="*/ 3831129 w 4829419"/>
                  <a:gd name="connsiteY96" fmla="*/ 1291904 h 4739779"/>
                  <a:gd name="connsiteX97" fmla="*/ 3915019 w 4829419"/>
                  <a:gd name="connsiteY97" fmla="*/ 1266737 h 4739779"/>
                  <a:gd name="connsiteX98" fmla="*/ 3940186 w 4829419"/>
                  <a:gd name="connsiteY98" fmla="*/ 1258348 h 4739779"/>
                  <a:gd name="connsiteX99" fmla="*/ 3965353 w 4829419"/>
                  <a:gd name="connsiteY99" fmla="*/ 1249959 h 4739779"/>
                  <a:gd name="connsiteX100" fmla="*/ 3973742 w 4829419"/>
                  <a:gd name="connsiteY100" fmla="*/ 1350627 h 4739779"/>
                  <a:gd name="connsiteX101" fmla="*/ 3948575 w 4829419"/>
                  <a:gd name="connsiteY101" fmla="*/ 1367405 h 4739779"/>
                  <a:gd name="connsiteX102" fmla="*/ 3948575 w 4829419"/>
                  <a:gd name="connsiteY102" fmla="*/ 1459684 h 4739779"/>
                  <a:gd name="connsiteX103" fmla="*/ 3923408 w 4829419"/>
                  <a:gd name="connsiteY103" fmla="*/ 1476462 h 4739779"/>
                  <a:gd name="connsiteX104" fmla="*/ 3931797 w 4829419"/>
                  <a:gd name="connsiteY104" fmla="*/ 1501629 h 4739779"/>
                  <a:gd name="connsiteX105" fmla="*/ 3906630 w 4829419"/>
                  <a:gd name="connsiteY105" fmla="*/ 1593908 h 4739779"/>
                  <a:gd name="connsiteX106" fmla="*/ 3898241 w 4829419"/>
                  <a:gd name="connsiteY106" fmla="*/ 1619075 h 4739779"/>
                  <a:gd name="connsiteX107" fmla="*/ 3889852 w 4829419"/>
                  <a:gd name="connsiteY107" fmla="*/ 1669409 h 4739779"/>
                  <a:gd name="connsiteX108" fmla="*/ 3881463 w 4829419"/>
                  <a:gd name="connsiteY108" fmla="*/ 1694576 h 4739779"/>
                  <a:gd name="connsiteX109" fmla="*/ 3831129 w 4829419"/>
                  <a:gd name="connsiteY109" fmla="*/ 1711354 h 4739779"/>
                  <a:gd name="connsiteX110" fmla="*/ 3805962 w 4829419"/>
                  <a:gd name="connsiteY110" fmla="*/ 1719743 h 4739779"/>
                  <a:gd name="connsiteX111" fmla="*/ 3789184 w 4829419"/>
                  <a:gd name="connsiteY111" fmla="*/ 1744910 h 4739779"/>
                  <a:gd name="connsiteX112" fmla="*/ 3797573 w 4829419"/>
                  <a:gd name="connsiteY112" fmla="*/ 1770077 h 4739779"/>
                  <a:gd name="connsiteX113" fmla="*/ 3831129 w 4829419"/>
                  <a:gd name="connsiteY113" fmla="*/ 1820411 h 4739779"/>
                  <a:gd name="connsiteX114" fmla="*/ 3839518 w 4829419"/>
                  <a:gd name="connsiteY114" fmla="*/ 1845578 h 4739779"/>
                  <a:gd name="connsiteX115" fmla="*/ 3864685 w 4829419"/>
                  <a:gd name="connsiteY115" fmla="*/ 1853967 h 4739779"/>
                  <a:gd name="connsiteX116" fmla="*/ 3881463 w 4829419"/>
                  <a:gd name="connsiteY116" fmla="*/ 1879134 h 4739779"/>
                  <a:gd name="connsiteX117" fmla="*/ 3889852 w 4829419"/>
                  <a:gd name="connsiteY117" fmla="*/ 1921079 h 4739779"/>
                  <a:gd name="connsiteX118" fmla="*/ 3940186 w 4829419"/>
                  <a:gd name="connsiteY118" fmla="*/ 1937857 h 4739779"/>
                  <a:gd name="connsiteX119" fmla="*/ 3990520 w 4829419"/>
                  <a:gd name="connsiteY119" fmla="*/ 1963024 h 4739779"/>
                  <a:gd name="connsiteX120" fmla="*/ 4007298 w 4829419"/>
                  <a:gd name="connsiteY120" fmla="*/ 2004968 h 4739779"/>
                  <a:gd name="connsiteX121" fmla="*/ 4057632 w 4829419"/>
                  <a:gd name="connsiteY121" fmla="*/ 2030135 h 4739779"/>
                  <a:gd name="connsiteX122" fmla="*/ 4074410 w 4829419"/>
                  <a:gd name="connsiteY122" fmla="*/ 2080469 h 4739779"/>
                  <a:gd name="connsiteX123" fmla="*/ 4091188 w 4829419"/>
                  <a:gd name="connsiteY123" fmla="*/ 2147581 h 4739779"/>
                  <a:gd name="connsiteX124" fmla="*/ 4099577 w 4829419"/>
                  <a:gd name="connsiteY124" fmla="*/ 2172748 h 4739779"/>
                  <a:gd name="connsiteX125" fmla="*/ 4124743 w 4829419"/>
                  <a:gd name="connsiteY125" fmla="*/ 2265027 h 4739779"/>
                  <a:gd name="connsiteX126" fmla="*/ 4149910 w 4829419"/>
                  <a:gd name="connsiteY126" fmla="*/ 2281805 h 4739779"/>
                  <a:gd name="connsiteX127" fmla="*/ 4183466 w 4829419"/>
                  <a:gd name="connsiteY127" fmla="*/ 2273416 h 4739779"/>
                  <a:gd name="connsiteX128" fmla="*/ 4208633 w 4829419"/>
                  <a:gd name="connsiteY128" fmla="*/ 2265027 h 4739779"/>
                  <a:gd name="connsiteX129" fmla="*/ 4242189 w 4829419"/>
                  <a:gd name="connsiteY129" fmla="*/ 2273416 h 4739779"/>
                  <a:gd name="connsiteX130" fmla="*/ 4292523 w 4829419"/>
                  <a:gd name="connsiteY130" fmla="*/ 2290194 h 4739779"/>
                  <a:gd name="connsiteX131" fmla="*/ 4359635 w 4829419"/>
                  <a:gd name="connsiteY131" fmla="*/ 2281805 h 4739779"/>
                  <a:gd name="connsiteX132" fmla="*/ 4401580 w 4829419"/>
                  <a:gd name="connsiteY132" fmla="*/ 2239860 h 4739779"/>
                  <a:gd name="connsiteX133" fmla="*/ 4426747 w 4829419"/>
                  <a:gd name="connsiteY133" fmla="*/ 2231471 h 4739779"/>
                  <a:gd name="connsiteX134" fmla="*/ 4451914 w 4829419"/>
                  <a:gd name="connsiteY134" fmla="*/ 2214693 h 4739779"/>
                  <a:gd name="connsiteX135" fmla="*/ 4468692 w 4829419"/>
                  <a:gd name="connsiteY135" fmla="*/ 2164359 h 4739779"/>
                  <a:gd name="connsiteX136" fmla="*/ 4477081 w 4829419"/>
                  <a:gd name="connsiteY136" fmla="*/ 2139192 h 4739779"/>
                  <a:gd name="connsiteX137" fmla="*/ 4502248 w 4829419"/>
                  <a:gd name="connsiteY137" fmla="*/ 2130803 h 4739779"/>
                  <a:gd name="connsiteX138" fmla="*/ 4678417 w 4829419"/>
                  <a:gd name="connsiteY138" fmla="*/ 2147581 h 4739779"/>
                  <a:gd name="connsiteX139" fmla="*/ 4762307 w 4829419"/>
                  <a:gd name="connsiteY139" fmla="*/ 2155970 h 4739779"/>
                  <a:gd name="connsiteX140" fmla="*/ 4795863 w 4829419"/>
                  <a:gd name="connsiteY140" fmla="*/ 2189526 h 4739779"/>
                  <a:gd name="connsiteX141" fmla="*/ 4821030 w 4829419"/>
                  <a:gd name="connsiteY141" fmla="*/ 2197915 h 4739779"/>
                  <a:gd name="connsiteX142" fmla="*/ 4829419 w 4829419"/>
                  <a:gd name="connsiteY142" fmla="*/ 2223082 h 4739779"/>
                  <a:gd name="connsiteX143" fmla="*/ 4812641 w 4829419"/>
                  <a:gd name="connsiteY143" fmla="*/ 2290194 h 4739779"/>
                  <a:gd name="connsiteX144" fmla="*/ 4779085 w 4829419"/>
                  <a:gd name="connsiteY144" fmla="*/ 2340528 h 4739779"/>
                  <a:gd name="connsiteX145" fmla="*/ 4737140 w 4829419"/>
                  <a:gd name="connsiteY145" fmla="*/ 2407640 h 4739779"/>
                  <a:gd name="connsiteX146" fmla="*/ 4703584 w 4829419"/>
                  <a:gd name="connsiteY146" fmla="*/ 2449585 h 4739779"/>
                  <a:gd name="connsiteX147" fmla="*/ 4661639 w 4829419"/>
                  <a:gd name="connsiteY147" fmla="*/ 2491530 h 4739779"/>
                  <a:gd name="connsiteX148" fmla="*/ 4628083 w 4829419"/>
                  <a:gd name="connsiteY148" fmla="*/ 2533475 h 4739779"/>
                  <a:gd name="connsiteX149" fmla="*/ 4619694 w 4829419"/>
                  <a:gd name="connsiteY149" fmla="*/ 2558642 h 4739779"/>
                  <a:gd name="connsiteX150" fmla="*/ 4602916 w 4829419"/>
                  <a:gd name="connsiteY150" fmla="*/ 2583809 h 4739779"/>
                  <a:gd name="connsiteX151" fmla="*/ 4594527 w 4829419"/>
                  <a:gd name="connsiteY151" fmla="*/ 2608976 h 4739779"/>
                  <a:gd name="connsiteX152" fmla="*/ 4569360 w 4829419"/>
                  <a:gd name="connsiteY152" fmla="*/ 2625754 h 4739779"/>
                  <a:gd name="connsiteX153" fmla="*/ 4552582 w 4829419"/>
                  <a:gd name="connsiteY153" fmla="*/ 2676088 h 4739779"/>
                  <a:gd name="connsiteX154" fmla="*/ 4535804 w 4829419"/>
                  <a:gd name="connsiteY154" fmla="*/ 2701255 h 4739779"/>
                  <a:gd name="connsiteX155" fmla="*/ 4527415 w 4829419"/>
                  <a:gd name="connsiteY155" fmla="*/ 2726422 h 4739779"/>
                  <a:gd name="connsiteX156" fmla="*/ 4510637 w 4829419"/>
                  <a:gd name="connsiteY156" fmla="*/ 2751589 h 4739779"/>
                  <a:gd name="connsiteX157" fmla="*/ 4493859 w 4829419"/>
                  <a:gd name="connsiteY157" fmla="*/ 2801923 h 4739779"/>
                  <a:gd name="connsiteX158" fmla="*/ 4460303 w 4829419"/>
                  <a:gd name="connsiteY158" fmla="*/ 2852257 h 4739779"/>
                  <a:gd name="connsiteX159" fmla="*/ 4443525 w 4829419"/>
                  <a:gd name="connsiteY159" fmla="*/ 2877424 h 4739779"/>
                  <a:gd name="connsiteX160" fmla="*/ 4409969 w 4829419"/>
                  <a:gd name="connsiteY160" fmla="*/ 2927757 h 4739779"/>
                  <a:gd name="connsiteX161" fmla="*/ 4393191 w 4829419"/>
                  <a:gd name="connsiteY161" fmla="*/ 2952924 h 4739779"/>
                  <a:gd name="connsiteX162" fmla="*/ 4384802 w 4829419"/>
                  <a:gd name="connsiteY162" fmla="*/ 2978091 h 4739779"/>
                  <a:gd name="connsiteX163" fmla="*/ 4359635 w 4829419"/>
                  <a:gd name="connsiteY163" fmla="*/ 2994869 h 4739779"/>
                  <a:gd name="connsiteX164" fmla="*/ 4342857 w 4829419"/>
                  <a:gd name="connsiteY164" fmla="*/ 3020036 h 4739779"/>
                  <a:gd name="connsiteX165" fmla="*/ 4317690 w 4829419"/>
                  <a:gd name="connsiteY165" fmla="*/ 3028425 h 4739779"/>
                  <a:gd name="connsiteX166" fmla="*/ 4267356 w 4829419"/>
                  <a:gd name="connsiteY166" fmla="*/ 3061981 h 4739779"/>
                  <a:gd name="connsiteX167" fmla="*/ 4242189 w 4829419"/>
                  <a:gd name="connsiteY167" fmla="*/ 3078759 h 4739779"/>
                  <a:gd name="connsiteX168" fmla="*/ 4233800 w 4829419"/>
                  <a:gd name="connsiteY168" fmla="*/ 3103926 h 4739779"/>
                  <a:gd name="connsiteX169" fmla="*/ 4208633 w 4829419"/>
                  <a:gd name="connsiteY169" fmla="*/ 3154260 h 4739779"/>
                  <a:gd name="connsiteX170" fmla="*/ 4191855 w 4829419"/>
                  <a:gd name="connsiteY170" fmla="*/ 3263317 h 4739779"/>
                  <a:gd name="connsiteX171" fmla="*/ 4175077 w 4829419"/>
                  <a:gd name="connsiteY171" fmla="*/ 3288484 h 4739779"/>
                  <a:gd name="connsiteX172" fmla="*/ 4149910 w 4829419"/>
                  <a:gd name="connsiteY172" fmla="*/ 3296873 h 4739779"/>
                  <a:gd name="connsiteX173" fmla="*/ 4099577 w 4829419"/>
                  <a:gd name="connsiteY173" fmla="*/ 3330429 h 4739779"/>
                  <a:gd name="connsiteX174" fmla="*/ 4074410 w 4829419"/>
                  <a:gd name="connsiteY174" fmla="*/ 3431097 h 4739779"/>
                  <a:gd name="connsiteX175" fmla="*/ 4091188 w 4829419"/>
                  <a:gd name="connsiteY175" fmla="*/ 3456264 h 4739779"/>
                  <a:gd name="connsiteX176" fmla="*/ 4107966 w 4829419"/>
                  <a:gd name="connsiteY176" fmla="*/ 3506598 h 4739779"/>
                  <a:gd name="connsiteX177" fmla="*/ 4116354 w 4829419"/>
                  <a:gd name="connsiteY177" fmla="*/ 3531765 h 4739779"/>
                  <a:gd name="connsiteX178" fmla="*/ 4166688 w 4829419"/>
                  <a:gd name="connsiteY178" fmla="*/ 3548543 h 4739779"/>
                  <a:gd name="connsiteX179" fmla="*/ 4175077 w 4829419"/>
                  <a:gd name="connsiteY179" fmla="*/ 3582099 h 4739779"/>
                  <a:gd name="connsiteX180" fmla="*/ 4208633 w 4829419"/>
                  <a:gd name="connsiteY180" fmla="*/ 3590488 h 4739779"/>
                  <a:gd name="connsiteX181" fmla="*/ 4233800 w 4829419"/>
                  <a:gd name="connsiteY181" fmla="*/ 3598877 h 4739779"/>
                  <a:gd name="connsiteX182" fmla="*/ 4267356 w 4829419"/>
                  <a:gd name="connsiteY182" fmla="*/ 3649211 h 4739779"/>
                  <a:gd name="connsiteX183" fmla="*/ 4275745 w 4829419"/>
                  <a:gd name="connsiteY183" fmla="*/ 3699545 h 4739779"/>
                  <a:gd name="connsiteX184" fmla="*/ 4326079 w 4829419"/>
                  <a:gd name="connsiteY184" fmla="*/ 3716323 h 4739779"/>
                  <a:gd name="connsiteX185" fmla="*/ 4351246 w 4829419"/>
                  <a:gd name="connsiteY185" fmla="*/ 3707934 h 4739779"/>
                  <a:gd name="connsiteX186" fmla="*/ 4359635 w 4829419"/>
                  <a:gd name="connsiteY186" fmla="*/ 3758268 h 4739779"/>
                  <a:gd name="connsiteX187" fmla="*/ 4393191 w 4829419"/>
                  <a:gd name="connsiteY187" fmla="*/ 3791824 h 4739779"/>
                  <a:gd name="connsiteX188" fmla="*/ 4426747 w 4829419"/>
                  <a:gd name="connsiteY188" fmla="*/ 3825379 h 4739779"/>
                  <a:gd name="connsiteX189" fmla="*/ 4451914 w 4829419"/>
                  <a:gd name="connsiteY189" fmla="*/ 3842157 h 4739779"/>
                  <a:gd name="connsiteX190" fmla="*/ 4502248 w 4829419"/>
                  <a:gd name="connsiteY190" fmla="*/ 3825379 h 4739779"/>
                  <a:gd name="connsiteX191" fmla="*/ 4519026 w 4829419"/>
                  <a:gd name="connsiteY191" fmla="*/ 3959603 h 4739779"/>
                  <a:gd name="connsiteX192" fmla="*/ 4535804 w 4829419"/>
                  <a:gd name="connsiteY192" fmla="*/ 3984770 h 4739779"/>
                  <a:gd name="connsiteX193" fmla="*/ 4544193 w 4829419"/>
                  <a:gd name="connsiteY193" fmla="*/ 4018326 h 4739779"/>
                  <a:gd name="connsiteX194" fmla="*/ 4594527 w 4829419"/>
                  <a:gd name="connsiteY194" fmla="*/ 4018326 h 4739779"/>
                  <a:gd name="connsiteX195" fmla="*/ 4628083 w 4829419"/>
                  <a:gd name="connsiteY195" fmla="*/ 4068660 h 4739779"/>
                  <a:gd name="connsiteX196" fmla="*/ 4619694 w 4829419"/>
                  <a:gd name="connsiteY196" fmla="*/ 4169328 h 4739779"/>
                  <a:gd name="connsiteX197" fmla="*/ 4586138 w 4829419"/>
                  <a:gd name="connsiteY197" fmla="*/ 4219662 h 4739779"/>
                  <a:gd name="connsiteX198" fmla="*/ 4577749 w 4829419"/>
                  <a:gd name="connsiteY198" fmla="*/ 4244829 h 4739779"/>
                  <a:gd name="connsiteX199" fmla="*/ 4569360 w 4829419"/>
                  <a:gd name="connsiteY199" fmla="*/ 4286774 h 4739779"/>
                  <a:gd name="connsiteX200" fmla="*/ 4560971 w 4829419"/>
                  <a:gd name="connsiteY200" fmla="*/ 4320330 h 4739779"/>
                  <a:gd name="connsiteX201" fmla="*/ 4569360 w 4829419"/>
                  <a:gd name="connsiteY201" fmla="*/ 4412609 h 4739779"/>
                  <a:gd name="connsiteX202" fmla="*/ 4577749 w 4829419"/>
                  <a:gd name="connsiteY202" fmla="*/ 4437776 h 4739779"/>
                  <a:gd name="connsiteX203" fmla="*/ 4602916 w 4829419"/>
                  <a:gd name="connsiteY203" fmla="*/ 4446165 h 4739779"/>
                  <a:gd name="connsiteX204" fmla="*/ 4552582 w 4829419"/>
                  <a:gd name="connsiteY204" fmla="*/ 4479721 h 4739779"/>
                  <a:gd name="connsiteX205" fmla="*/ 4519026 w 4829419"/>
                  <a:gd name="connsiteY205" fmla="*/ 4521666 h 4739779"/>
                  <a:gd name="connsiteX206" fmla="*/ 4493859 w 4829419"/>
                  <a:gd name="connsiteY206" fmla="*/ 4572000 h 4739779"/>
                  <a:gd name="connsiteX207" fmla="*/ 223863 w 4829419"/>
                  <a:gd name="connsiteY207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198697 w 4829419"/>
                  <a:gd name="connsiteY4" fmla="*/ 4253218 h 4739779"/>
                  <a:gd name="connsiteX5" fmla="*/ 358088 w 4829419"/>
                  <a:gd name="connsiteY5" fmla="*/ 4135772 h 4739779"/>
                  <a:gd name="connsiteX6" fmla="*/ 240642 w 4829419"/>
                  <a:gd name="connsiteY6" fmla="*/ 3959603 h 4739779"/>
                  <a:gd name="connsiteX7" fmla="*/ 458755 w 4829419"/>
                  <a:gd name="connsiteY7" fmla="*/ 3816991 h 4739779"/>
                  <a:gd name="connsiteX8" fmla="*/ 475533 w 4829419"/>
                  <a:gd name="connsiteY8" fmla="*/ 3523376 h 4739779"/>
                  <a:gd name="connsiteX9" fmla="*/ 332921 w 4829419"/>
                  <a:gd name="connsiteY9" fmla="*/ 3481431 h 4739779"/>
                  <a:gd name="connsiteX10" fmla="*/ 316143 w 4829419"/>
                  <a:gd name="connsiteY10" fmla="*/ 3355596 h 4739779"/>
                  <a:gd name="connsiteX11" fmla="*/ 181918 w 4829419"/>
                  <a:gd name="connsiteY11" fmla="*/ 3254928 h 4739779"/>
                  <a:gd name="connsiteX12" fmla="*/ 5749 w 4829419"/>
                  <a:gd name="connsiteY12" fmla="*/ 3137482 h 4739779"/>
                  <a:gd name="connsiteX13" fmla="*/ 148362 w 4829419"/>
                  <a:gd name="connsiteY13" fmla="*/ 2617365 h 4739779"/>
                  <a:gd name="connsiteX14" fmla="*/ 1096318 w 4829419"/>
                  <a:gd name="connsiteY14" fmla="*/ 906011 h 4739779"/>
                  <a:gd name="connsiteX15" fmla="*/ 1314432 w 4829419"/>
                  <a:gd name="connsiteY15" fmla="*/ 612396 h 4739779"/>
                  <a:gd name="connsiteX16" fmla="*/ 1322821 w 4829419"/>
                  <a:gd name="connsiteY16" fmla="*/ 503339 h 4739779"/>
                  <a:gd name="connsiteX17" fmla="*/ 1347988 w 4829419"/>
                  <a:gd name="connsiteY17" fmla="*/ 486561 h 4739779"/>
                  <a:gd name="connsiteX18" fmla="*/ 1389932 w 4829419"/>
                  <a:gd name="connsiteY18" fmla="*/ 453005 h 4739779"/>
                  <a:gd name="connsiteX19" fmla="*/ 1406710 w 4829419"/>
                  <a:gd name="connsiteY19" fmla="*/ 385893 h 4739779"/>
                  <a:gd name="connsiteX20" fmla="*/ 1440266 w 4829419"/>
                  <a:gd name="connsiteY20" fmla="*/ 335559 h 4739779"/>
                  <a:gd name="connsiteX21" fmla="*/ 1448655 w 4829419"/>
                  <a:gd name="connsiteY21" fmla="*/ 310392 h 4739779"/>
                  <a:gd name="connsiteX22" fmla="*/ 1498989 w 4829419"/>
                  <a:gd name="connsiteY22" fmla="*/ 285225 h 4739779"/>
                  <a:gd name="connsiteX23" fmla="*/ 1524156 w 4829419"/>
                  <a:gd name="connsiteY23" fmla="*/ 293614 h 4739779"/>
                  <a:gd name="connsiteX24" fmla="*/ 1591268 w 4829419"/>
                  <a:gd name="connsiteY24" fmla="*/ 276836 h 4739779"/>
                  <a:gd name="connsiteX25" fmla="*/ 1616435 w 4829419"/>
                  <a:gd name="connsiteY25" fmla="*/ 243280 h 4739779"/>
                  <a:gd name="connsiteX26" fmla="*/ 1641602 w 4829419"/>
                  <a:gd name="connsiteY26" fmla="*/ 234891 h 4739779"/>
                  <a:gd name="connsiteX27" fmla="*/ 1658380 w 4829419"/>
                  <a:gd name="connsiteY27" fmla="*/ 209724 h 4739779"/>
                  <a:gd name="connsiteX28" fmla="*/ 1683547 w 4829419"/>
                  <a:gd name="connsiteY28" fmla="*/ 192946 h 4739779"/>
                  <a:gd name="connsiteX29" fmla="*/ 1700325 w 4829419"/>
                  <a:gd name="connsiteY29" fmla="*/ 167779 h 4739779"/>
                  <a:gd name="connsiteX30" fmla="*/ 1717103 w 4829419"/>
                  <a:gd name="connsiteY30" fmla="*/ 117446 h 4739779"/>
                  <a:gd name="connsiteX31" fmla="*/ 1759048 w 4829419"/>
                  <a:gd name="connsiteY31" fmla="*/ 41945 h 4739779"/>
                  <a:gd name="connsiteX32" fmla="*/ 1817771 w 4829419"/>
                  <a:gd name="connsiteY32" fmla="*/ 16778 h 4739779"/>
                  <a:gd name="connsiteX33" fmla="*/ 1842938 w 4829419"/>
                  <a:gd name="connsiteY33" fmla="*/ 8389 h 4739779"/>
                  <a:gd name="connsiteX34" fmla="*/ 1859716 w 4829419"/>
                  <a:gd name="connsiteY34" fmla="*/ 33556 h 4739779"/>
                  <a:gd name="connsiteX35" fmla="*/ 1935217 w 4829419"/>
                  <a:gd name="connsiteY35" fmla="*/ 0 h 4739779"/>
                  <a:gd name="connsiteX36" fmla="*/ 1960384 w 4829419"/>
                  <a:gd name="connsiteY36" fmla="*/ 50334 h 4739779"/>
                  <a:gd name="connsiteX37" fmla="*/ 1993940 w 4829419"/>
                  <a:gd name="connsiteY37" fmla="*/ 125835 h 4739779"/>
                  <a:gd name="connsiteX38" fmla="*/ 2019107 w 4829419"/>
                  <a:gd name="connsiteY38" fmla="*/ 201335 h 4739779"/>
                  <a:gd name="connsiteX39" fmla="*/ 2153331 w 4829419"/>
                  <a:gd name="connsiteY39" fmla="*/ 192946 h 4739779"/>
                  <a:gd name="connsiteX40" fmla="*/ 2228832 w 4829419"/>
                  <a:gd name="connsiteY40" fmla="*/ 192946 h 4739779"/>
                  <a:gd name="connsiteX41" fmla="*/ 2262388 w 4829419"/>
                  <a:gd name="connsiteY41" fmla="*/ 293614 h 4739779"/>
                  <a:gd name="connsiteX42" fmla="*/ 2337888 w 4829419"/>
                  <a:gd name="connsiteY42" fmla="*/ 327170 h 4739779"/>
                  <a:gd name="connsiteX43" fmla="*/ 2371444 w 4829419"/>
                  <a:gd name="connsiteY43" fmla="*/ 352337 h 4739779"/>
                  <a:gd name="connsiteX44" fmla="*/ 2405000 w 4829419"/>
                  <a:gd name="connsiteY44" fmla="*/ 369115 h 4739779"/>
                  <a:gd name="connsiteX45" fmla="*/ 2413389 w 4829419"/>
                  <a:gd name="connsiteY45" fmla="*/ 377504 h 4739779"/>
                  <a:gd name="connsiteX46" fmla="*/ 2472112 w 4829419"/>
                  <a:gd name="connsiteY46" fmla="*/ 427838 h 4739779"/>
                  <a:gd name="connsiteX47" fmla="*/ 2480501 w 4829419"/>
                  <a:gd name="connsiteY47" fmla="*/ 453005 h 4739779"/>
                  <a:gd name="connsiteX48" fmla="*/ 2455334 w 4829419"/>
                  <a:gd name="connsiteY48" fmla="*/ 461394 h 4739779"/>
                  <a:gd name="connsiteX49" fmla="*/ 2472112 w 4829419"/>
                  <a:gd name="connsiteY49" fmla="*/ 486561 h 4739779"/>
                  <a:gd name="connsiteX50" fmla="*/ 2472112 w 4829419"/>
                  <a:gd name="connsiteY50" fmla="*/ 595618 h 4739779"/>
                  <a:gd name="connsiteX51" fmla="*/ 2455334 w 4829419"/>
                  <a:gd name="connsiteY51" fmla="*/ 620785 h 4739779"/>
                  <a:gd name="connsiteX52" fmla="*/ 2430167 w 4829419"/>
                  <a:gd name="connsiteY52" fmla="*/ 629174 h 4739779"/>
                  <a:gd name="connsiteX53" fmla="*/ 2413389 w 4829419"/>
                  <a:gd name="connsiteY53" fmla="*/ 679508 h 4739779"/>
                  <a:gd name="connsiteX54" fmla="*/ 2463723 w 4829419"/>
                  <a:gd name="connsiteY54" fmla="*/ 704675 h 4739779"/>
                  <a:gd name="connsiteX55" fmla="*/ 2488890 w 4829419"/>
                  <a:gd name="connsiteY55" fmla="*/ 721453 h 4739779"/>
                  <a:gd name="connsiteX56" fmla="*/ 2530835 w 4829419"/>
                  <a:gd name="connsiteY56" fmla="*/ 780176 h 4739779"/>
                  <a:gd name="connsiteX57" fmla="*/ 2581169 w 4829419"/>
                  <a:gd name="connsiteY57" fmla="*/ 813732 h 4739779"/>
                  <a:gd name="connsiteX58" fmla="*/ 2597947 w 4829419"/>
                  <a:gd name="connsiteY58" fmla="*/ 838899 h 4739779"/>
                  <a:gd name="connsiteX59" fmla="*/ 2673448 w 4829419"/>
                  <a:gd name="connsiteY59" fmla="*/ 855677 h 4739779"/>
                  <a:gd name="connsiteX60" fmla="*/ 2723782 w 4829419"/>
                  <a:gd name="connsiteY60" fmla="*/ 872455 h 4739779"/>
                  <a:gd name="connsiteX61" fmla="*/ 2790894 w 4829419"/>
                  <a:gd name="connsiteY61" fmla="*/ 889233 h 4739779"/>
                  <a:gd name="connsiteX62" fmla="*/ 2849617 w 4829419"/>
                  <a:gd name="connsiteY62" fmla="*/ 830510 h 4739779"/>
                  <a:gd name="connsiteX63" fmla="*/ 2832839 w 4829419"/>
                  <a:gd name="connsiteY63" fmla="*/ 780176 h 4739779"/>
                  <a:gd name="connsiteX64" fmla="*/ 2841228 w 4829419"/>
                  <a:gd name="connsiteY64" fmla="*/ 755009 h 4739779"/>
                  <a:gd name="connsiteX65" fmla="*/ 2866395 w 4829419"/>
                  <a:gd name="connsiteY65" fmla="*/ 746620 h 4739779"/>
                  <a:gd name="connsiteX66" fmla="*/ 2967063 w 4829419"/>
                  <a:gd name="connsiteY66" fmla="*/ 738231 h 4739779"/>
                  <a:gd name="connsiteX67" fmla="*/ 3017397 w 4829419"/>
                  <a:gd name="connsiteY67" fmla="*/ 713064 h 4739779"/>
                  <a:gd name="connsiteX68" fmla="*/ 3025786 w 4829419"/>
                  <a:gd name="connsiteY68" fmla="*/ 687897 h 4739779"/>
                  <a:gd name="connsiteX69" fmla="*/ 3109676 w 4829419"/>
                  <a:gd name="connsiteY69" fmla="*/ 662730 h 4739779"/>
                  <a:gd name="connsiteX70" fmla="*/ 3168399 w 4829419"/>
                  <a:gd name="connsiteY70" fmla="*/ 671119 h 4739779"/>
                  <a:gd name="connsiteX71" fmla="*/ 3210343 w 4829419"/>
                  <a:gd name="connsiteY71" fmla="*/ 713064 h 4739779"/>
                  <a:gd name="connsiteX72" fmla="*/ 3235510 w 4829419"/>
                  <a:gd name="connsiteY72" fmla="*/ 729842 h 4739779"/>
                  <a:gd name="connsiteX73" fmla="*/ 3243899 w 4829419"/>
                  <a:gd name="connsiteY73" fmla="*/ 755009 h 4739779"/>
                  <a:gd name="connsiteX74" fmla="*/ 3269066 w 4829419"/>
                  <a:gd name="connsiteY74" fmla="*/ 780176 h 4739779"/>
                  <a:gd name="connsiteX75" fmla="*/ 3285844 w 4829419"/>
                  <a:gd name="connsiteY75" fmla="*/ 805343 h 4739779"/>
                  <a:gd name="connsiteX76" fmla="*/ 3277455 w 4829419"/>
                  <a:gd name="connsiteY76" fmla="*/ 889233 h 4739779"/>
                  <a:gd name="connsiteX77" fmla="*/ 3285844 w 4829419"/>
                  <a:gd name="connsiteY77" fmla="*/ 914400 h 4739779"/>
                  <a:gd name="connsiteX78" fmla="*/ 3311011 w 4829419"/>
                  <a:gd name="connsiteY78" fmla="*/ 922789 h 4739779"/>
                  <a:gd name="connsiteX79" fmla="*/ 3336178 w 4829419"/>
                  <a:gd name="connsiteY79" fmla="*/ 973123 h 4739779"/>
                  <a:gd name="connsiteX80" fmla="*/ 3344567 w 4829419"/>
                  <a:gd name="connsiteY80" fmla="*/ 998290 h 4739779"/>
                  <a:gd name="connsiteX81" fmla="*/ 3369734 w 4829419"/>
                  <a:gd name="connsiteY81" fmla="*/ 1048624 h 4739779"/>
                  <a:gd name="connsiteX82" fmla="*/ 3361345 w 4829419"/>
                  <a:gd name="connsiteY82" fmla="*/ 1073791 h 4739779"/>
                  <a:gd name="connsiteX83" fmla="*/ 3394901 w 4829419"/>
                  <a:gd name="connsiteY83" fmla="*/ 1115735 h 4739779"/>
                  <a:gd name="connsiteX84" fmla="*/ 3445235 w 4829419"/>
                  <a:gd name="connsiteY84" fmla="*/ 1132513 h 4739779"/>
                  <a:gd name="connsiteX85" fmla="*/ 3453624 w 4829419"/>
                  <a:gd name="connsiteY85" fmla="*/ 1157680 h 4739779"/>
                  <a:gd name="connsiteX86" fmla="*/ 3503958 w 4829419"/>
                  <a:gd name="connsiteY86" fmla="*/ 1182847 h 4739779"/>
                  <a:gd name="connsiteX87" fmla="*/ 3520736 w 4829419"/>
                  <a:gd name="connsiteY87" fmla="*/ 1208014 h 4739779"/>
                  <a:gd name="connsiteX88" fmla="*/ 3512347 w 4829419"/>
                  <a:gd name="connsiteY88" fmla="*/ 1275126 h 4739779"/>
                  <a:gd name="connsiteX89" fmla="*/ 3495569 w 4829419"/>
                  <a:gd name="connsiteY89" fmla="*/ 1300293 h 4739779"/>
                  <a:gd name="connsiteX90" fmla="*/ 3487180 w 4829419"/>
                  <a:gd name="connsiteY90" fmla="*/ 1325460 h 4739779"/>
                  <a:gd name="connsiteX91" fmla="*/ 3545903 w 4829419"/>
                  <a:gd name="connsiteY91" fmla="*/ 1350627 h 4739779"/>
                  <a:gd name="connsiteX92" fmla="*/ 3629793 w 4829419"/>
                  <a:gd name="connsiteY92" fmla="*/ 1367405 h 4739779"/>
                  <a:gd name="connsiteX93" fmla="*/ 3713683 w 4829419"/>
                  <a:gd name="connsiteY93" fmla="*/ 1367405 h 4739779"/>
                  <a:gd name="connsiteX94" fmla="*/ 3730461 w 4829419"/>
                  <a:gd name="connsiteY94" fmla="*/ 1342238 h 4739779"/>
                  <a:gd name="connsiteX95" fmla="*/ 3780795 w 4829419"/>
                  <a:gd name="connsiteY95" fmla="*/ 1317071 h 4739779"/>
                  <a:gd name="connsiteX96" fmla="*/ 3831129 w 4829419"/>
                  <a:gd name="connsiteY96" fmla="*/ 1291904 h 4739779"/>
                  <a:gd name="connsiteX97" fmla="*/ 3915019 w 4829419"/>
                  <a:gd name="connsiteY97" fmla="*/ 1266737 h 4739779"/>
                  <a:gd name="connsiteX98" fmla="*/ 3940186 w 4829419"/>
                  <a:gd name="connsiteY98" fmla="*/ 1258348 h 4739779"/>
                  <a:gd name="connsiteX99" fmla="*/ 3965353 w 4829419"/>
                  <a:gd name="connsiteY99" fmla="*/ 1249959 h 4739779"/>
                  <a:gd name="connsiteX100" fmla="*/ 3973742 w 4829419"/>
                  <a:gd name="connsiteY100" fmla="*/ 1350627 h 4739779"/>
                  <a:gd name="connsiteX101" fmla="*/ 3948575 w 4829419"/>
                  <a:gd name="connsiteY101" fmla="*/ 1367405 h 4739779"/>
                  <a:gd name="connsiteX102" fmla="*/ 3948575 w 4829419"/>
                  <a:gd name="connsiteY102" fmla="*/ 1459684 h 4739779"/>
                  <a:gd name="connsiteX103" fmla="*/ 3923408 w 4829419"/>
                  <a:gd name="connsiteY103" fmla="*/ 1476462 h 4739779"/>
                  <a:gd name="connsiteX104" fmla="*/ 3931797 w 4829419"/>
                  <a:gd name="connsiteY104" fmla="*/ 1501629 h 4739779"/>
                  <a:gd name="connsiteX105" fmla="*/ 3906630 w 4829419"/>
                  <a:gd name="connsiteY105" fmla="*/ 1593908 h 4739779"/>
                  <a:gd name="connsiteX106" fmla="*/ 3898241 w 4829419"/>
                  <a:gd name="connsiteY106" fmla="*/ 1619075 h 4739779"/>
                  <a:gd name="connsiteX107" fmla="*/ 3889852 w 4829419"/>
                  <a:gd name="connsiteY107" fmla="*/ 1669409 h 4739779"/>
                  <a:gd name="connsiteX108" fmla="*/ 3881463 w 4829419"/>
                  <a:gd name="connsiteY108" fmla="*/ 1694576 h 4739779"/>
                  <a:gd name="connsiteX109" fmla="*/ 3831129 w 4829419"/>
                  <a:gd name="connsiteY109" fmla="*/ 1711354 h 4739779"/>
                  <a:gd name="connsiteX110" fmla="*/ 3805962 w 4829419"/>
                  <a:gd name="connsiteY110" fmla="*/ 1719743 h 4739779"/>
                  <a:gd name="connsiteX111" fmla="*/ 3789184 w 4829419"/>
                  <a:gd name="connsiteY111" fmla="*/ 1744910 h 4739779"/>
                  <a:gd name="connsiteX112" fmla="*/ 3797573 w 4829419"/>
                  <a:gd name="connsiteY112" fmla="*/ 1770077 h 4739779"/>
                  <a:gd name="connsiteX113" fmla="*/ 3831129 w 4829419"/>
                  <a:gd name="connsiteY113" fmla="*/ 1820411 h 4739779"/>
                  <a:gd name="connsiteX114" fmla="*/ 3839518 w 4829419"/>
                  <a:gd name="connsiteY114" fmla="*/ 1845578 h 4739779"/>
                  <a:gd name="connsiteX115" fmla="*/ 3864685 w 4829419"/>
                  <a:gd name="connsiteY115" fmla="*/ 1853967 h 4739779"/>
                  <a:gd name="connsiteX116" fmla="*/ 3881463 w 4829419"/>
                  <a:gd name="connsiteY116" fmla="*/ 1879134 h 4739779"/>
                  <a:gd name="connsiteX117" fmla="*/ 3889852 w 4829419"/>
                  <a:gd name="connsiteY117" fmla="*/ 1921079 h 4739779"/>
                  <a:gd name="connsiteX118" fmla="*/ 3940186 w 4829419"/>
                  <a:gd name="connsiteY118" fmla="*/ 1937857 h 4739779"/>
                  <a:gd name="connsiteX119" fmla="*/ 3990520 w 4829419"/>
                  <a:gd name="connsiteY119" fmla="*/ 1963024 h 4739779"/>
                  <a:gd name="connsiteX120" fmla="*/ 4007298 w 4829419"/>
                  <a:gd name="connsiteY120" fmla="*/ 2004968 h 4739779"/>
                  <a:gd name="connsiteX121" fmla="*/ 4057632 w 4829419"/>
                  <a:gd name="connsiteY121" fmla="*/ 2030135 h 4739779"/>
                  <a:gd name="connsiteX122" fmla="*/ 4074410 w 4829419"/>
                  <a:gd name="connsiteY122" fmla="*/ 2080469 h 4739779"/>
                  <a:gd name="connsiteX123" fmla="*/ 4091188 w 4829419"/>
                  <a:gd name="connsiteY123" fmla="*/ 2147581 h 4739779"/>
                  <a:gd name="connsiteX124" fmla="*/ 4099577 w 4829419"/>
                  <a:gd name="connsiteY124" fmla="*/ 2172748 h 4739779"/>
                  <a:gd name="connsiteX125" fmla="*/ 4124743 w 4829419"/>
                  <a:gd name="connsiteY125" fmla="*/ 2265027 h 4739779"/>
                  <a:gd name="connsiteX126" fmla="*/ 4149910 w 4829419"/>
                  <a:gd name="connsiteY126" fmla="*/ 2281805 h 4739779"/>
                  <a:gd name="connsiteX127" fmla="*/ 4183466 w 4829419"/>
                  <a:gd name="connsiteY127" fmla="*/ 2273416 h 4739779"/>
                  <a:gd name="connsiteX128" fmla="*/ 4208633 w 4829419"/>
                  <a:gd name="connsiteY128" fmla="*/ 2265027 h 4739779"/>
                  <a:gd name="connsiteX129" fmla="*/ 4242189 w 4829419"/>
                  <a:gd name="connsiteY129" fmla="*/ 2273416 h 4739779"/>
                  <a:gd name="connsiteX130" fmla="*/ 4292523 w 4829419"/>
                  <a:gd name="connsiteY130" fmla="*/ 2290194 h 4739779"/>
                  <a:gd name="connsiteX131" fmla="*/ 4359635 w 4829419"/>
                  <a:gd name="connsiteY131" fmla="*/ 2281805 h 4739779"/>
                  <a:gd name="connsiteX132" fmla="*/ 4401580 w 4829419"/>
                  <a:gd name="connsiteY132" fmla="*/ 2239860 h 4739779"/>
                  <a:gd name="connsiteX133" fmla="*/ 4426747 w 4829419"/>
                  <a:gd name="connsiteY133" fmla="*/ 2231471 h 4739779"/>
                  <a:gd name="connsiteX134" fmla="*/ 4451914 w 4829419"/>
                  <a:gd name="connsiteY134" fmla="*/ 2214693 h 4739779"/>
                  <a:gd name="connsiteX135" fmla="*/ 4468692 w 4829419"/>
                  <a:gd name="connsiteY135" fmla="*/ 2164359 h 4739779"/>
                  <a:gd name="connsiteX136" fmla="*/ 4477081 w 4829419"/>
                  <a:gd name="connsiteY136" fmla="*/ 2139192 h 4739779"/>
                  <a:gd name="connsiteX137" fmla="*/ 4502248 w 4829419"/>
                  <a:gd name="connsiteY137" fmla="*/ 2130803 h 4739779"/>
                  <a:gd name="connsiteX138" fmla="*/ 4678417 w 4829419"/>
                  <a:gd name="connsiteY138" fmla="*/ 2147581 h 4739779"/>
                  <a:gd name="connsiteX139" fmla="*/ 4762307 w 4829419"/>
                  <a:gd name="connsiteY139" fmla="*/ 2155970 h 4739779"/>
                  <a:gd name="connsiteX140" fmla="*/ 4795863 w 4829419"/>
                  <a:gd name="connsiteY140" fmla="*/ 2189526 h 4739779"/>
                  <a:gd name="connsiteX141" fmla="*/ 4821030 w 4829419"/>
                  <a:gd name="connsiteY141" fmla="*/ 2197915 h 4739779"/>
                  <a:gd name="connsiteX142" fmla="*/ 4829419 w 4829419"/>
                  <a:gd name="connsiteY142" fmla="*/ 2223082 h 4739779"/>
                  <a:gd name="connsiteX143" fmla="*/ 4812641 w 4829419"/>
                  <a:gd name="connsiteY143" fmla="*/ 2290194 h 4739779"/>
                  <a:gd name="connsiteX144" fmla="*/ 4779085 w 4829419"/>
                  <a:gd name="connsiteY144" fmla="*/ 2340528 h 4739779"/>
                  <a:gd name="connsiteX145" fmla="*/ 4737140 w 4829419"/>
                  <a:gd name="connsiteY145" fmla="*/ 2407640 h 4739779"/>
                  <a:gd name="connsiteX146" fmla="*/ 4703584 w 4829419"/>
                  <a:gd name="connsiteY146" fmla="*/ 2449585 h 4739779"/>
                  <a:gd name="connsiteX147" fmla="*/ 4661639 w 4829419"/>
                  <a:gd name="connsiteY147" fmla="*/ 2491530 h 4739779"/>
                  <a:gd name="connsiteX148" fmla="*/ 4628083 w 4829419"/>
                  <a:gd name="connsiteY148" fmla="*/ 2533475 h 4739779"/>
                  <a:gd name="connsiteX149" fmla="*/ 4619694 w 4829419"/>
                  <a:gd name="connsiteY149" fmla="*/ 2558642 h 4739779"/>
                  <a:gd name="connsiteX150" fmla="*/ 4602916 w 4829419"/>
                  <a:gd name="connsiteY150" fmla="*/ 2583809 h 4739779"/>
                  <a:gd name="connsiteX151" fmla="*/ 4594527 w 4829419"/>
                  <a:gd name="connsiteY151" fmla="*/ 2608976 h 4739779"/>
                  <a:gd name="connsiteX152" fmla="*/ 4569360 w 4829419"/>
                  <a:gd name="connsiteY152" fmla="*/ 2625754 h 4739779"/>
                  <a:gd name="connsiteX153" fmla="*/ 4552582 w 4829419"/>
                  <a:gd name="connsiteY153" fmla="*/ 2676088 h 4739779"/>
                  <a:gd name="connsiteX154" fmla="*/ 4535804 w 4829419"/>
                  <a:gd name="connsiteY154" fmla="*/ 2701255 h 4739779"/>
                  <a:gd name="connsiteX155" fmla="*/ 4527415 w 4829419"/>
                  <a:gd name="connsiteY155" fmla="*/ 2726422 h 4739779"/>
                  <a:gd name="connsiteX156" fmla="*/ 4510637 w 4829419"/>
                  <a:gd name="connsiteY156" fmla="*/ 2751589 h 4739779"/>
                  <a:gd name="connsiteX157" fmla="*/ 4493859 w 4829419"/>
                  <a:gd name="connsiteY157" fmla="*/ 2801923 h 4739779"/>
                  <a:gd name="connsiteX158" fmla="*/ 4460303 w 4829419"/>
                  <a:gd name="connsiteY158" fmla="*/ 2852257 h 4739779"/>
                  <a:gd name="connsiteX159" fmla="*/ 4443525 w 4829419"/>
                  <a:gd name="connsiteY159" fmla="*/ 2877424 h 4739779"/>
                  <a:gd name="connsiteX160" fmla="*/ 4409969 w 4829419"/>
                  <a:gd name="connsiteY160" fmla="*/ 2927757 h 4739779"/>
                  <a:gd name="connsiteX161" fmla="*/ 4393191 w 4829419"/>
                  <a:gd name="connsiteY161" fmla="*/ 2952924 h 4739779"/>
                  <a:gd name="connsiteX162" fmla="*/ 4384802 w 4829419"/>
                  <a:gd name="connsiteY162" fmla="*/ 2978091 h 4739779"/>
                  <a:gd name="connsiteX163" fmla="*/ 4359635 w 4829419"/>
                  <a:gd name="connsiteY163" fmla="*/ 2994869 h 4739779"/>
                  <a:gd name="connsiteX164" fmla="*/ 4342857 w 4829419"/>
                  <a:gd name="connsiteY164" fmla="*/ 3020036 h 4739779"/>
                  <a:gd name="connsiteX165" fmla="*/ 4317690 w 4829419"/>
                  <a:gd name="connsiteY165" fmla="*/ 3028425 h 4739779"/>
                  <a:gd name="connsiteX166" fmla="*/ 4267356 w 4829419"/>
                  <a:gd name="connsiteY166" fmla="*/ 3061981 h 4739779"/>
                  <a:gd name="connsiteX167" fmla="*/ 4242189 w 4829419"/>
                  <a:gd name="connsiteY167" fmla="*/ 3078759 h 4739779"/>
                  <a:gd name="connsiteX168" fmla="*/ 4233800 w 4829419"/>
                  <a:gd name="connsiteY168" fmla="*/ 3103926 h 4739779"/>
                  <a:gd name="connsiteX169" fmla="*/ 4208633 w 4829419"/>
                  <a:gd name="connsiteY169" fmla="*/ 3154260 h 4739779"/>
                  <a:gd name="connsiteX170" fmla="*/ 4191855 w 4829419"/>
                  <a:gd name="connsiteY170" fmla="*/ 3263317 h 4739779"/>
                  <a:gd name="connsiteX171" fmla="*/ 4175077 w 4829419"/>
                  <a:gd name="connsiteY171" fmla="*/ 3288484 h 4739779"/>
                  <a:gd name="connsiteX172" fmla="*/ 4149910 w 4829419"/>
                  <a:gd name="connsiteY172" fmla="*/ 3296873 h 4739779"/>
                  <a:gd name="connsiteX173" fmla="*/ 4099577 w 4829419"/>
                  <a:gd name="connsiteY173" fmla="*/ 3330429 h 4739779"/>
                  <a:gd name="connsiteX174" fmla="*/ 4074410 w 4829419"/>
                  <a:gd name="connsiteY174" fmla="*/ 3431097 h 4739779"/>
                  <a:gd name="connsiteX175" fmla="*/ 4091188 w 4829419"/>
                  <a:gd name="connsiteY175" fmla="*/ 3456264 h 4739779"/>
                  <a:gd name="connsiteX176" fmla="*/ 4107966 w 4829419"/>
                  <a:gd name="connsiteY176" fmla="*/ 3506598 h 4739779"/>
                  <a:gd name="connsiteX177" fmla="*/ 4116354 w 4829419"/>
                  <a:gd name="connsiteY177" fmla="*/ 3531765 h 4739779"/>
                  <a:gd name="connsiteX178" fmla="*/ 4166688 w 4829419"/>
                  <a:gd name="connsiteY178" fmla="*/ 3548543 h 4739779"/>
                  <a:gd name="connsiteX179" fmla="*/ 4175077 w 4829419"/>
                  <a:gd name="connsiteY179" fmla="*/ 3582099 h 4739779"/>
                  <a:gd name="connsiteX180" fmla="*/ 4208633 w 4829419"/>
                  <a:gd name="connsiteY180" fmla="*/ 3590488 h 4739779"/>
                  <a:gd name="connsiteX181" fmla="*/ 4233800 w 4829419"/>
                  <a:gd name="connsiteY181" fmla="*/ 3598877 h 4739779"/>
                  <a:gd name="connsiteX182" fmla="*/ 4267356 w 4829419"/>
                  <a:gd name="connsiteY182" fmla="*/ 3649211 h 4739779"/>
                  <a:gd name="connsiteX183" fmla="*/ 4275745 w 4829419"/>
                  <a:gd name="connsiteY183" fmla="*/ 3699545 h 4739779"/>
                  <a:gd name="connsiteX184" fmla="*/ 4326079 w 4829419"/>
                  <a:gd name="connsiteY184" fmla="*/ 3716323 h 4739779"/>
                  <a:gd name="connsiteX185" fmla="*/ 4351246 w 4829419"/>
                  <a:gd name="connsiteY185" fmla="*/ 3707934 h 4739779"/>
                  <a:gd name="connsiteX186" fmla="*/ 4359635 w 4829419"/>
                  <a:gd name="connsiteY186" fmla="*/ 3758268 h 4739779"/>
                  <a:gd name="connsiteX187" fmla="*/ 4393191 w 4829419"/>
                  <a:gd name="connsiteY187" fmla="*/ 3791824 h 4739779"/>
                  <a:gd name="connsiteX188" fmla="*/ 4426747 w 4829419"/>
                  <a:gd name="connsiteY188" fmla="*/ 3825379 h 4739779"/>
                  <a:gd name="connsiteX189" fmla="*/ 4451914 w 4829419"/>
                  <a:gd name="connsiteY189" fmla="*/ 3842157 h 4739779"/>
                  <a:gd name="connsiteX190" fmla="*/ 4502248 w 4829419"/>
                  <a:gd name="connsiteY190" fmla="*/ 3825379 h 4739779"/>
                  <a:gd name="connsiteX191" fmla="*/ 4519026 w 4829419"/>
                  <a:gd name="connsiteY191" fmla="*/ 3959603 h 4739779"/>
                  <a:gd name="connsiteX192" fmla="*/ 4535804 w 4829419"/>
                  <a:gd name="connsiteY192" fmla="*/ 3984770 h 4739779"/>
                  <a:gd name="connsiteX193" fmla="*/ 4544193 w 4829419"/>
                  <a:gd name="connsiteY193" fmla="*/ 4018326 h 4739779"/>
                  <a:gd name="connsiteX194" fmla="*/ 4594527 w 4829419"/>
                  <a:gd name="connsiteY194" fmla="*/ 4018326 h 4739779"/>
                  <a:gd name="connsiteX195" fmla="*/ 4628083 w 4829419"/>
                  <a:gd name="connsiteY195" fmla="*/ 4068660 h 4739779"/>
                  <a:gd name="connsiteX196" fmla="*/ 4619694 w 4829419"/>
                  <a:gd name="connsiteY196" fmla="*/ 4169328 h 4739779"/>
                  <a:gd name="connsiteX197" fmla="*/ 4586138 w 4829419"/>
                  <a:gd name="connsiteY197" fmla="*/ 4219662 h 4739779"/>
                  <a:gd name="connsiteX198" fmla="*/ 4577749 w 4829419"/>
                  <a:gd name="connsiteY198" fmla="*/ 4244829 h 4739779"/>
                  <a:gd name="connsiteX199" fmla="*/ 4569360 w 4829419"/>
                  <a:gd name="connsiteY199" fmla="*/ 4286774 h 4739779"/>
                  <a:gd name="connsiteX200" fmla="*/ 4560971 w 4829419"/>
                  <a:gd name="connsiteY200" fmla="*/ 4320330 h 4739779"/>
                  <a:gd name="connsiteX201" fmla="*/ 4569360 w 4829419"/>
                  <a:gd name="connsiteY201" fmla="*/ 4412609 h 4739779"/>
                  <a:gd name="connsiteX202" fmla="*/ 4577749 w 4829419"/>
                  <a:gd name="connsiteY202" fmla="*/ 4437776 h 4739779"/>
                  <a:gd name="connsiteX203" fmla="*/ 4602916 w 4829419"/>
                  <a:gd name="connsiteY203" fmla="*/ 4446165 h 4739779"/>
                  <a:gd name="connsiteX204" fmla="*/ 4552582 w 4829419"/>
                  <a:gd name="connsiteY204" fmla="*/ 4479721 h 4739779"/>
                  <a:gd name="connsiteX205" fmla="*/ 4519026 w 4829419"/>
                  <a:gd name="connsiteY205" fmla="*/ 4521666 h 4739779"/>
                  <a:gd name="connsiteX206" fmla="*/ 4493859 w 4829419"/>
                  <a:gd name="connsiteY206" fmla="*/ 4572000 h 4739779"/>
                  <a:gd name="connsiteX207" fmla="*/ 223863 w 4829419"/>
                  <a:gd name="connsiteY207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198697 w 4829419"/>
                  <a:gd name="connsiteY4" fmla="*/ 4253218 h 4739779"/>
                  <a:gd name="connsiteX5" fmla="*/ 358088 w 4829419"/>
                  <a:gd name="connsiteY5" fmla="*/ 4135772 h 4739779"/>
                  <a:gd name="connsiteX6" fmla="*/ 240642 w 4829419"/>
                  <a:gd name="connsiteY6" fmla="*/ 3959603 h 4739779"/>
                  <a:gd name="connsiteX7" fmla="*/ 307754 w 4829419"/>
                  <a:gd name="connsiteY7" fmla="*/ 3959603 h 4739779"/>
                  <a:gd name="connsiteX8" fmla="*/ 458755 w 4829419"/>
                  <a:gd name="connsiteY8" fmla="*/ 3816991 h 4739779"/>
                  <a:gd name="connsiteX9" fmla="*/ 475533 w 4829419"/>
                  <a:gd name="connsiteY9" fmla="*/ 3523376 h 4739779"/>
                  <a:gd name="connsiteX10" fmla="*/ 332921 w 4829419"/>
                  <a:gd name="connsiteY10" fmla="*/ 3481431 h 4739779"/>
                  <a:gd name="connsiteX11" fmla="*/ 316143 w 4829419"/>
                  <a:gd name="connsiteY11" fmla="*/ 3355596 h 4739779"/>
                  <a:gd name="connsiteX12" fmla="*/ 181918 w 4829419"/>
                  <a:gd name="connsiteY12" fmla="*/ 3254928 h 4739779"/>
                  <a:gd name="connsiteX13" fmla="*/ 5749 w 4829419"/>
                  <a:gd name="connsiteY13" fmla="*/ 3137482 h 4739779"/>
                  <a:gd name="connsiteX14" fmla="*/ 148362 w 4829419"/>
                  <a:gd name="connsiteY14" fmla="*/ 2617365 h 4739779"/>
                  <a:gd name="connsiteX15" fmla="*/ 1096318 w 4829419"/>
                  <a:gd name="connsiteY15" fmla="*/ 906011 h 4739779"/>
                  <a:gd name="connsiteX16" fmla="*/ 1314432 w 4829419"/>
                  <a:gd name="connsiteY16" fmla="*/ 612396 h 4739779"/>
                  <a:gd name="connsiteX17" fmla="*/ 1322821 w 4829419"/>
                  <a:gd name="connsiteY17" fmla="*/ 503339 h 4739779"/>
                  <a:gd name="connsiteX18" fmla="*/ 1347988 w 4829419"/>
                  <a:gd name="connsiteY18" fmla="*/ 486561 h 4739779"/>
                  <a:gd name="connsiteX19" fmla="*/ 1389932 w 4829419"/>
                  <a:gd name="connsiteY19" fmla="*/ 453005 h 4739779"/>
                  <a:gd name="connsiteX20" fmla="*/ 1406710 w 4829419"/>
                  <a:gd name="connsiteY20" fmla="*/ 385893 h 4739779"/>
                  <a:gd name="connsiteX21" fmla="*/ 1440266 w 4829419"/>
                  <a:gd name="connsiteY21" fmla="*/ 335559 h 4739779"/>
                  <a:gd name="connsiteX22" fmla="*/ 1448655 w 4829419"/>
                  <a:gd name="connsiteY22" fmla="*/ 310392 h 4739779"/>
                  <a:gd name="connsiteX23" fmla="*/ 1498989 w 4829419"/>
                  <a:gd name="connsiteY23" fmla="*/ 285225 h 4739779"/>
                  <a:gd name="connsiteX24" fmla="*/ 1524156 w 4829419"/>
                  <a:gd name="connsiteY24" fmla="*/ 293614 h 4739779"/>
                  <a:gd name="connsiteX25" fmla="*/ 1591268 w 4829419"/>
                  <a:gd name="connsiteY25" fmla="*/ 276836 h 4739779"/>
                  <a:gd name="connsiteX26" fmla="*/ 1616435 w 4829419"/>
                  <a:gd name="connsiteY26" fmla="*/ 243280 h 4739779"/>
                  <a:gd name="connsiteX27" fmla="*/ 1641602 w 4829419"/>
                  <a:gd name="connsiteY27" fmla="*/ 234891 h 4739779"/>
                  <a:gd name="connsiteX28" fmla="*/ 1658380 w 4829419"/>
                  <a:gd name="connsiteY28" fmla="*/ 209724 h 4739779"/>
                  <a:gd name="connsiteX29" fmla="*/ 1683547 w 4829419"/>
                  <a:gd name="connsiteY29" fmla="*/ 192946 h 4739779"/>
                  <a:gd name="connsiteX30" fmla="*/ 1700325 w 4829419"/>
                  <a:gd name="connsiteY30" fmla="*/ 167779 h 4739779"/>
                  <a:gd name="connsiteX31" fmla="*/ 1717103 w 4829419"/>
                  <a:gd name="connsiteY31" fmla="*/ 117446 h 4739779"/>
                  <a:gd name="connsiteX32" fmla="*/ 1759048 w 4829419"/>
                  <a:gd name="connsiteY32" fmla="*/ 41945 h 4739779"/>
                  <a:gd name="connsiteX33" fmla="*/ 1817771 w 4829419"/>
                  <a:gd name="connsiteY33" fmla="*/ 16778 h 4739779"/>
                  <a:gd name="connsiteX34" fmla="*/ 1842938 w 4829419"/>
                  <a:gd name="connsiteY34" fmla="*/ 8389 h 4739779"/>
                  <a:gd name="connsiteX35" fmla="*/ 1859716 w 4829419"/>
                  <a:gd name="connsiteY35" fmla="*/ 33556 h 4739779"/>
                  <a:gd name="connsiteX36" fmla="*/ 1935217 w 4829419"/>
                  <a:gd name="connsiteY36" fmla="*/ 0 h 4739779"/>
                  <a:gd name="connsiteX37" fmla="*/ 1960384 w 4829419"/>
                  <a:gd name="connsiteY37" fmla="*/ 50334 h 4739779"/>
                  <a:gd name="connsiteX38" fmla="*/ 1993940 w 4829419"/>
                  <a:gd name="connsiteY38" fmla="*/ 125835 h 4739779"/>
                  <a:gd name="connsiteX39" fmla="*/ 2019107 w 4829419"/>
                  <a:gd name="connsiteY39" fmla="*/ 201335 h 4739779"/>
                  <a:gd name="connsiteX40" fmla="*/ 2153331 w 4829419"/>
                  <a:gd name="connsiteY40" fmla="*/ 192946 h 4739779"/>
                  <a:gd name="connsiteX41" fmla="*/ 2228832 w 4829419"/>
                  <a:gd name="connsiteY41" fmla="*/ 192946 h 4739779"/>
                  <a:gd name="connsiteX42" fmla="*/ 2262388 w 4829419"/>
                  <a:gd name="connsiteY42" fmla="*/ 293614 h 4739779"/>
                  <a:gd name="connsiteX43" fmla="*/ 2337888 w 4829419"/>
                  <a:gd name="connsiteY43" fmla="*/ 327170 h 4739779"/>
                  <a:gd name="connsiteX44" fmla="*/ 2371444 w 4829419"/>
                  <a:gd name="connsiteY44" fmla="*/ 352337 h 4739779"/>
                  <a:gd name="connsiteX45" fmla="*/ 2405000 w 4829419"/>
                  <a:gd name="connsiteY45" fmla="*/ 369115 h 4739779"/>
                  <a:gd name="connsiteX46" fmla="*/ 2413389 w 4829419"/>
                  <a:gd name="connsiteY46" fmla="*/ 377504 h 4739779"/>
                  <a:gd name="connsiteX47" fmla="*/ 2472112 w 4829419"/>
                  <a:gd name="connsiteY47" fmla="*/ 427838 h 4739779"/>
                  <a:gd name="connsiteX48" fmla="*/ 2480501 w 4829419"/>
                  <a:gd name="connsiteY48" fmla="*/ 453005 h 4739779"/>
                  <a:gd name="connsiteX49" fmla="*/ 2455334 w 4829419"/>
                  <a:gd name="connsiteY49" fmla="*/ 461394 h 4739779"/>
                  <a:gd name="connsiteX50" fmla="*/ 2472112 w 4829419"/>
                  <a:gd name="connsiteY50" fmla="*/ 486561 h 4739779"/>
                  <a:gd name="connsiteX51" fmla="*/ 2472112 w 4829419"/>
                  <a:gd name="connsiteY51" fmla="*/ 595618 h 4739779"/>
                  <a:gd name="connsiteX52" fmla="*/ 2455334 w 4829419"/>
                  <a:gd name="connsiteY52" fmla="*/ 620785 h 4739779"/>
                  <a:gd name="connsiteX53" fmla="*/ 2430167 w 4829419"/>
                  <a:gd name="connsiteY53" fmla="*/ 629174 h 4739779"/>
                  <a:gd name="connsiteX54" fmla="*/ 2413389 w 4829419"/>
                  <a:gd name="connsiteY54" fmla="*/ 679508 h 4739779"/>
                  <a:gd name="connsiteX55" fmla="*/ 2463723 w 4829419"/>
                  <a:gd name="connsiteY55" fmla="*/ 704675 h 4739779"/>
                  <a:gd name="connsiteX56" fmla="*/ 2488890 w 4829419"/>
                  <a:gd name="connsiteY56" fmla="*/ 721453 h 4739779"/>
                  <a:gd name="connsiteX57" fmla="*/ 2530835 w 4829419"/>
                  <a:gd name="connsiteY57" fmla="*/ 780176 h 4739779"/>
                  <a:gd name="connsiteX58" fmla="*/ 2581169 w 4829419"/>
                  <a:gd name="connsiteY58" fmla="*/ 813732 h 4739779"/>
                  <a:gd name="connsiteX59" fmla="*/ 2597947 w 4829419"/>
                  <a:gd name="connsiteY59" fmla="*/ 838899 h 4739779"/>
                  <a:gd name="connsiteX60" fmla="*/ 2673448 w 4829419"/>
                  <a:gd name="connsiteY60" fmla="*/ 855677 h 4739779"/>
                  <a:gd name="connsiteX61" fmla="*/ 2723782 w 4829419"/>
                  <a:gd name="connsiteY61" fmla="*/ 872455 h 4739779"/>
                  <a:gd name="connsiteX62" fmla="*/ 2790894 w 4829419"/>
                  <a:gd name="connsiteY62" fmla="*/ 889233 h 4739779"/>
                  <a:gd name="connsiteX63" fmla="*/ 2849617 w 4829419"/>
                  <a:gd name="connsiteY63" fmla="*/ 830510 h 4739779"/>
                  <a:gd name="connsiteX64" fmla="*/ 2832839 w 4829419"/>
                  <a:gd name="connsiteY64" fmla="*/ 780176 h 4739779"/>
                  <a:gd name="connsiteX65" fmla="*/ 2841228 w 4829419"/>
                  <a:gd name="connsiteY65" fmla="*/ 755009 h 4739779"/>
                  <a:gd name="connsiteX66" fmla="*/ 2866395 w 4829419"/>
                  <a:gd name="connsiteY66" fmla="*/ 746620 h 4739779"/>
                  <a:gd name="connsiteX67" fmla="*/ 2967063 w 4829419"/>
                  <a:gd name="connsiteY67" fmla="*/ 738231 h 4739779"/>
                  <a:gd name="connsiteX68" fmla="*/ 3017397 w 4829419"/>
                  <a:gd name="connsiteY68" fmla="*/ 713064 h 4739779"/>
                  <a:gd name="connsiteX69" fmla="*/ 3025786 w 4829419"/>
                  <a:gd name="connsiteY69" fmla="*/ 687897 h 4739779"/>
                  <a:gd name="connsiteX70" fmla="*/ 3109676 w 4829419"/>
                  <a:gd name="connsiteY70" fmla="*/ 662730 h 4739779"/>
                  <a:gd name="connsiteX71" fmla="*/ 3168399 w 4829419"/>
                  <a:gd name="connsiteY71" fmla="*/ 671119 h 4739779"/>
                  <a:gd name="connsiteX72" fmla="*/ 3210343 w 4829419"/>
                  <a:gd name="connsiteY72" fmla="*/ 713064 h 4739779"/>
                  <a:gd name="connsiteX73" fmla="*/ 3235510 w 4829419"/>
                  <a:gd name="connsiteY73" fmla="*/ 729842 h 4739779"/>
                  <a:gd name="connsiteX74" fmla="*/ 3243899 w 4829419"/>
                  <a:gd name="connsiteY74" fmla="*/ 755009 h 4739779"/>
                  <a:gd name="connsiteX75" fmla="*/ 3269066 w 4829419"/>
                  <a:gd name="connsiteY75" fmla="*/ 780176 h 4739779"/>
                  <a:gd name="connsiteX76" fmla="*/ 3285844 w 4829419"/>
                  <a:gd name="connsiteY76" fmla="*/ 805343 h 4739779"/>
                  <a:gd name="connsiteX77" fmla="*/ 3277455 w 4829419"/>
                  <a:gd name="connsiteY77" fmla="*/ 889233 h 4739779"/>
                  <a:gd name="connsiteX78" fmla="*/ 3285844 w 4829419"/>
                  <a:gd name="connsiteY78" fmla="*/ 914400 h 4739779"/>
                  <a:gd name="connsiteX79" fmla="*/ 3311011 w 4829419"/>
                  <a:gd name="connsiteY79" fmla="*/ 922789 h 4739779"/>
                  <a:gd name="connsiteX80" fmla="*/ 3336178 w 4829419"/>
                  <a:gd name="connsiteY80" fmla="*/ 973123 h 4739779"/>
                  <a:gd name="connsiteX81" fmla="*/ 3344567 w 4829419"/>
                  <a:gd name="connsiteY81" fmla="*/ 998290 h 4739779"/>
                  <a:gd name="connsiteX82" fmla="*/ 3369734 w 4829419"/>
                  <a:gd name="connsiteY82" fmla="*/ 1048624 h 4739779"/>
                  <a:gd name="connsiteX83" fmla="*/ 3361345 w 4829419"/>
                  <a:gd name="connsiteY83" fmla="*/ 1073791 h 4739779"/>
                  <a:gd name="connsiteX84" fmla="*/ 3394901 w 4829419"/>
                  <a:gd name="connsiteY84" fmla="*/ 1115735 h 4739779"/>
                  <a:gd name="connsiteX85" fmla="*/ 3445235 w 4829419"/>
                  <a:gd name="connsiteY85" fmla="*/ 1132513 h 4739779"/>
                  <a:gd name="connsiteX86" fmla="*/ 3453624 w 4829419"/>
                  <a:gd name="connsiteY86" fmla="*/ 1157680 h 4739779"/>
                  <a:gd name="connsiteX87" fmla="*/ 3503958 w 4829419"/>
                  <a:gd name="connsiteY87" fmla="*/ 1182847 h 4739779"/>
                  <a:gd name="connsiteX88" fmla="*/ 3520736 w 4829419"/>
                  <a:gd name="connsiteY88" fmla="*/ 1208014 h 4739779"/>
                  <a:gd name="connsiteX89" fmla="*/ 3512347 w 4829419"/>
                  <a:gd name="connsiteY89" fmla="*/ 1275126 h 4739779"/>
                  <a:gd name="connsiteX90" fmla="*/ 3495569 w 4829419"/>
                  <a:gd name="connsiteY90" fmla="*/ 1300293 h 4739779"/>
                  <a:gd name="connsiteX91" fmla="*/ 3487180 w 4829419"/>
                  <a:gd name="connsiteY91" fmla="*/ 1325460 h 4739779"/>
                  <a:gd name="connsiteX92" fmla="*/ 3545903 w 4829419"/>
                  <a:gd name="connsiteY92" fmla="*/ 1350627 h 4739779"/>
                  <a:gd name="connsiteX93" fmla="*/ 3629793 w 4829419"/>
                  <a:gd name="connsiteY93" fmla="*/ 1367405 h 4739779"/>
                  <a:gd name="connsiteX94" fmla="*/ 3713683 w 4829419"/>
                  <a:gd name="connsiteY94" fmla="*/ 1367405 h 4739779"/>
                  <a:gd name="connsiteX95" fmla="*/ 3730461 w 4829419"/>
                  <a:gd name="connsiteY95" fmla="*/ 1342238 h 4739779"/>
                  <a:gd name="connsiteX96" fmla="*/ 3780795 w 4829419"/>
                  <a:gd name="connsiteY96" fmla="*/ 1317071 h 4739779"/>
                  <a:gd name="connsiteX97" fmla="*/ 3831129 w 4829419"/>
                  <a:gd name="connsiteY97" fmla="*/ 1291904 h 4739779"/>
                  <a:gd name="connsiteX98" fmla="*/ 3915019 w 4829419"/>
                  <a:gd name="connsiteY98" fmla="*/ 1266737 h 4739779"/>
                  <a:gd name="connsiteX99" fmla="*/ 3940186 w 4829419"/>
                  <a:gd name="connsiteY99" fmla="*/ 1258348 h 4739779"/>
                  <a:gd name="connsiteX100" fmla="*/ 3965353 w 4829419"/>
                  <a:gd name="connsiteY100" fmla="*/ 1249959 h 4739779"/>
                  <a:gd name="connsiteX101" fmla="*/ 3973742 w 4829419"/>
                  <a:gd name="connsiteY101" fmla="*/ 1350627 h 4739779"/>
                  <a:gd name="connsiteX102" fmla="*/ 3948575 w 4829419"/>
                  <a:gd name="connsiteY102" fmla="*/ 1367405 h 4739779"/>
                  <a:gd name="connsiteX103" fmla="*/ 3948575 w 4829419"/>
                  <a:gd name="connsiteY103" fmla="*/ 1459684 h 4739779"/>
                  <a:gd name="connsiteX104" fmla="*/ 3923408 w 4829419"/>
                  <a:gd name="connsiteY104" fmla="*/ 1476462 h 4739779"/>
                  <a:gd name="connsiteX105" fmla="*/ 3931797 w 4829419"/>
                  <a:gd name="connsiteY105" fmla="*/ 1501629 h 4739779"/>
                  <a:gd name="connsiteX106" fmla="*/ 3906630 w 4829419"/>
                  <a:gd name="connsiteY106" fmla="*/ 1593908 h 4739779"/>
                  <a:gd name="connsiteX107" fmla="*/ 3898241 w 4829419"/>
                  <a:gd name="connsiteY107" fmla="*/ 1619075 h 4739779"/>
                  <a:gd name="connsiteX108" fmla="*/ 3889852 w 4829419"/>
                  <a:gd name="connsiteY108" fmla="*/ 1669409 h 4739779"/>
                  <a:gd name="connsiteX109" fmla="*/ 3881463 w 4829419"/>
                  <a:gd name="connsiteY109" fmla="*/ 1694576 h 4739779"/>
                  <a:gd name="connsiteX110" fmla="*/ 3831129 w 4829419"/>
                  <a:gd name="connsiteY110" fmla="*/ 1711354 h 4739779"/>
                  <a:gd name="connsiteX111" fmla="*/ 3805962 w 4829419"/>
                  <a:gd name="connsiteY111" fmla="*/ 1719743 h 4739779"/>
                  <a:gd name="connsiteX112" fmla="*/ 3789184 w 4829419"/>
                  <a:gd name="connsiteY112" fmla="*/ 1744910 h 4739779"/>
                  <a:gd name="connsiteX113" fmla="*/ 3797573 w 4829419"/>
                  <a:gd name="connsiteY113" fmla="*/ 1770077 h 4739779"/>
                  <a:gd name="connsiteX114" fmla="*/ 3831129 w 4829419"/>
                  <a:gd name="connsiteY114" fmla="*/ 1820411 h 4739779"/>
                  <a:gd name="connsiteX115" fmla="*/ 3839518 w 4829419"/>
                  <a:gd name="connsiteY115" fmla="*/ 1845578 h 4739779"/>
                  <a:gd name="connsiteX116" fmla="*/ 3864685 w 4829419"/>
                  <a:gd name="connsiteY116" fmla="*/ 1853967 h 4739779"/>
                  <a:gd name="connsiteX117" fmla="*/ 3881463 w 4829419"/>
                  <a:gd name="connsiteY117" fmla="*/ 1879134 h 4739779"/>
                  <a:gd name="connsiteX118" fmla="*/ 3889852 w 4829419"/>
                  <a:gd name="connsiteY118" fmla="*/ 1921079 h 4739779"/>
                  <a:gd name="connsiteX119" fmla="*/ 3940186 w 4829419"/>
                  <a:gd name="connsiteY119" fmla="*/ 1937857 h 4739779"/>
                  <a:gd name="connsiteX120" fmla="*/ 3990520 w 4829419"/>
                  <a:gd name="connsiteY120" fmla="*/ 1963024 h 4739779"/>
                  <a:gd name="connsiteX121" fmla="*/ 4007298 w 4829419"/>
                  <a:gd name="connsiteY121" fmla="*/ 2004968 h 4739779"/>
                  <a:gd name="connsiteX122" fmla="*/ 4057632 w 4829419"/>
                  <a:gd name="connsiteY122" fmla="*/ 2030135 h 4739779"/>
                  <a:gd name="connsiteX123" fmla="*/ 4074410 w 4829419"/>
                  <a:gd name="connsiteY123" fmla="*/ 2080469 h 4739779"/>
                  <a:gd name="connsiteX124" fmla="*/ 4091188 w 4829419"/>
                  <a:gd name="connsiteY124" fmla="*/ 2147581 h 4739779"/>
                  <a:gd name="connsiteX125" fmla="*/ 4099577 w 4829419"/>
                  <a:gd name="connsiteY125" fmla="*/ 2172748 h 4739779"/>
                  <a:gd name="connsiteX126" fmla="*/ 4124743 w 4829419"/>
                  <a:gd name="connsiteY126" fmla="*/ 2265027 h 4739779"/>
                  <a:gd name="connsiteX127" fmla="*/ 4149910 w 4829419"/>
                  <a:gd name="connsiteY127" fmla="*/ 2281805 h 4739779"/>
                  <a:gd name="connsiteX128" fmla="*/ 4183466 w 4829419"/>
                  <a:gd name="connsiteY128" fmla="*/ 2273416 h 4739779"/>
                  <a:gd name="connsiteX129" fmla="*/ 4208633 w 4829419"/>
                  <a:gd name="connsiteY129" fmla="*/ 2265027 h 4739779"/>
                  <a:gd name="connsiteX130" fmla="*/ 4242189 w 4829419"/>
                  <a:gd name="connsiteY130" fmla="*/ 2273416 h 4739779"/>
                  <a:gd name="connsiteX131" fmla="*/ 4292523 w 4829419"/>
                  <a:gd name="connsiteY131" fmla="*/ 2290194 h 4739779"/>
                  <a:gd name="connsiteX132" fmla="*/ 4359635 w 4829419"/>
                  <a:gd name="connsiteY132" fmla="*/ 2281805 h 4739779"/>
                  <a:gd name="connsiteX133" fmla="*/ 4401580 w 4829419"/>
                  <a:gd name="connsiteY133" fmla="*/ 2239860 h 4739779"/>
                  <a:gd name="connsiteX134" fmla="*/ 4426747 w 4829419"/>
                  <a:gd name="connsiteY134" fmla="*/ 2231471 h 4739779"/>
                  <a:gd name="connsiteX135" fmla="*/ 4451914 w 4829419"/>
                  <a:gd name="connsiteY135" fmla="*/ 2214693 h 4739779"/>
                  <a:gd name="connsiteX136" fmla="*/ 4468692 w 4829419"/>
                  <a:gd name="connsiteY136" fmla="*/ 2164359 h 4739779"/>
                  <a:gd name="connsiteX137" fmla="*/ 4477081 w 4829419"/>
                  <a:gd name="connsiteY137" fmla="*/ 2139192 h 4739779"/>
                  <a:gd name="connsiteX138" fmla="*/ 4502248 w 4829419"/>
                  <a:gd name="connsiteY138" fmla="*/ 2130803 h 4739779"/>
                  <a:gd name="connsiteX139" fmla="*/ 4678417 w 4829419"/>
                  <a:gd name="connsiteY139" fmla="*/ 2147581 h 4739779"/>
                  <a:gd name="connsiteX140" fmla="*/ 4762307 w 4829419"/>
                  <a:gd name="connsiteY140" fmla="*/ 2155970 h 4739779"/>
                  <a:gd name="connsiteX141" fmla="*/ 4795863 w 4829419"/>
                  <a:gd name="connsiteY141" fmla="*/ 2189526 h 4739779"/>
                  <a:gd name="connsiteX142" fmla="*/ 4821030 w 4829419"/>
                  <a:gd name="connsiteY142" fmla="*/ 2197915 h 4739779"/>
                  <a:gd name="connsiteX143" fmla="*/ 4829419 w 4829419"/>
                  <a:gd name="connsiteY143" fmla="*/ 2223082 h 4739779"/>
                  <a:gd name="connsiteX144" fmla="*/ 4812641 w 4829419"/>
                  <a:gd name="connsiteY144" fmla="*/ 2290194 h 4739779"/>
                  <a:gd name="connsiteX145" fmla="*/ 4779085 w 4829419"/>
                  <a:gd name="connsiteY145" fmla="*/ 2340528 h 4739779"/>
                  <a:gd name="connsiteX146" fmla="*/ 4737140 w 4829419"/>
                  <a:gd name="connsiteY146" fmla="*/ 2407640 h 4739779"/>
                  <a:gd name="connsiteX147" fmla="*/ 4703584 w 4829419"/>
                  <a:gd name="connsiteY147" fmla="*/ 2449585 h 4739779"/>
                  <a:gd name="connsiteX148" fmla="*/ 4661639 w 4829419"/>
                  <a:gd name="connsiteY148" fmla="*/ 2491530 h 4739779"/>
                  <a:gd name="connsiteX149" fmla="*/ 4628083 w 4829419"/>
                  <a:gd name="connsiteY149" fmla="*/ 2533475 h 4739779"/>
                  <a:gd name="connsiteX150" fmla="*/ 4619694 w 4829419"/>
                  <a:gd name="connsiteY150" fmla="*/ 2558642 h 4739779"/>
                  <a:gd name="connsiteX151" fmla="*/ 4602916 w 4829419"/>
                  <a:gd name="connsiteY151" fmla="*/ 2583809 h 4739779"/>
                  <a:gd name="connsiteX152" fmla="*/ 4594527 w 4829419"/>
                  <a:gd name="connsiteY152" fmla="*/ 2608976 h 4739779"/>
                  <a:gd name="connsiteX153" fmla="*/ 4569360 w 4829419"/>
                  <a:gd name="connsiteY153" fmla="*/ 2625754 h 4739779"/>
                  <a:gd name="connsiteX154" fmla="*/ 4552582 w 4829419"/>
                  <a:gd name="connsiteY154" fmla="*/ 2676088 h 4739779"/>
                  <a:gd name="connsiteX155" fmla="*/ 4535804 w 4829419"/>
                  <a:gd name="connsiteY155" fmla="*/ 2701255 h 4739779"/>
                  <a:gd name="connsiteX156" fmla="*/ 4527415 w 4829419"/>
                  <a:gd name="connsiteY156" fmla="*/ 2726422 h 4739779"/>
                  <a:gd name="connsiteX157" fmla="*/ 4510637 w 4829419"/>
                  <a:gd name="connsiteY157" fmla="*/ 2751589 h 4739779"/>
                  <a:gd name="connsiteX158" fmla="*/ 4493859 w 4829419"/>
                  <a:gd name="connsiteY158" fmla="*/ 2801923 h 4739779"/>
                  <a:gd name="connsiteX159" fmla="*/ 4460303 w 4829419"/>
                  <a:gd name="connsiteY159" fmla="*/ 2852257 h 4739779"/>
                  <a:gd name="connsiteX160" fmla="*/ 4443525 w 4829419"/>
                  <a:gd name="connsiteY160" fmla="*/ 2877424 h 4739779"/>
                  <a:gd name="connsiteX161" fmla="*/ 4409969 w 4829419"/>
                  <a:gd name="connsiteY161" fmla="*/ 2927757 h 4739779"/>
                  <a:gd name="connsiteX162" fmla="*/ 4393191 w 4829419"/>
                  <a:gd name="connsiteY162" fmla="*/ 2952924 h 4739779"/>
                  <a:gd name="connsiteX163" fmla="*/ 4384802 w 4829419"/>
                  <a:gd name="connsiteY163" fmla="*/ 2978091 h 4739779"/>
                  <a:gd name="connsiteX164" fmla="*/ 4359635 w 4829419"/>
                  <a:gd name="connsiteY164" fmla="*/ 2994869 h 4739779"/>
                  <a:gd name="connsiteX165" fmla="*/ 4342857 w 4829419"/>
                  <a:gd name="connsiteY165" fmla="*/ 3020036 h 4739779"/>
                  <a:gd name="connsiteX166" fmla="*/ 4317690 w 4829419"/>
                  <a:gd name="connsiteY166" fmla="*/ 3028425 h 4739779"/>
                  <a:gd name="connsiteX167" fmla="*/ 4267356 w 4829419"/>
                  <a:gd name="connsiteY167" fmla="*/ 3061981 h 4739779"/>
                  <a:gd name="connsiteX168" fmla="*/ 4242189 w 4829419"/>
                  <a:gd name="connsiteY168" fmla="*/ 3078759 h 4739779"/>
                  <a:gd name="connsiteX169" fmla="*/ 4233800 w 4829419"/>
                  <a:gd name="connsiteY169" fmla="*/ 3103926 h 4739779"/>
                  <a:gd name="connsiteX170" fmla="*/ 4208633 w 4829419"/>
                  <a:gd name="connsiteY170" fmla="*/ 3154260 h 4739779"/>
                  <a:gd name="connsiteX171" fmla="*/ 4191855 w 4829419"/>
                  <a:gd name="connsiteY171" fmla="*/ 3263317 h 4739779"/>
                  <a:gd name="connsiteX172" fmla="*/ 4175077 w 4829419"/>
                  <a:gd name="connsiteY172" fmla="*/ 3288484 h 4739779"/>
                  <a:gd name="connsiteX173" fmla="*/ 4149910 w 4829419"/>
                  <a:gd name="connsiteY173" fmla="*/ 3296873 h 4739779"/>
                  <a:gd name="connsiteX174" fmla="*/ 4099577 w 4829419"/>
                  <a:gd name="connsiteY174" fmla="*/ 3330429 h 4739779"/>
                  <a:gd name="connsiteX175" fmla="*/ 4074410 w 4829419"/>
                  <a:gd name="connsiteY175" fmla="*/ 3431097 h 4739779"/>
                  <a:gd name="connsiteX176" fmla="*/ 4091188 w 4829419"/>
                  <a:gd name="connsiteY176" fmla="*/ 3456264 h 4739779"/>
                  <a:gd name="connsiteX177" fmla="*/ 4107966 w 4829419"/>
                  <a:gd name="connsiteY177" fmla="*/ 3506598 h 4739779"/>
                  <a:gd name="connsiteX178" fmla="*/ 4116354 w 4829419"/>
                  <a:gd name="connsiteY178" fmla="*/ 3531765 h 4739779"/>
                  <a:gd name="connsiteX179" fmla="*/ 4166688 w 4829419"/>
                  <a:gd name="connsiteY179" fmla="*/ 3548543 h 4739779"/>
                  <a:gd name="connsiteX180" fmla="*/ 4175077 w 4829419"/>
                  <a:gd name="connsiteY180" fmla="*/ 3582099 h 4739779"/>
                  <a:gd name="connsiteX181" fmla="*/ 4208633 w 4829419"/>
                  <a:gd name="connsiteY181" fmla="*/ 3590488 h 4739779"/>
                  <a:gd name="connsiteX182" fmla="*/ 4233800 w 4829419"/>
                  <a:gd name="connsiteY182" fmla="*/ 3598877 h 4739779"/>
                  <a:gd name="connsiteX183" fmla="*/ 4267356 w 4829419"/>
                  <a:gd name="connsiteY183" fmla="*/ 3649211 h 4739779"/>
                  <a:gd name="connsiteX184" fmla="*/ 4275745 w 4829419"/>
                  <a:gd name="connsiteY184" fmla="*/ 3699545 h 4739779"/>
                  <a:gd name="connsiteX185" fmla="*/ 4326079 w 4829419"/>
                  <a:gd name="connsiteY185" fmla="*/ 3716323 h 4739779"/>
                  <a:gd name="connsiteX186" fmla="*/ 4351246 w 4829419"/>
                  <a:gd name="connsiteY186" fmla="*/ 3707934 h 4739779"/>
                  <a:gd name="connsiteX187" fmla="*/ 4359635 w 4829419"/>
                  <a:gd name="connsiteY187" fmla="*/ 3758268 h 4739779"/>
                  <a:gd name="connsiteX188" fmla="*/ 4393191 w 4829419"/>
                  <a:gd name="connsiteY188" fmla="*/ 3791824 h 4739779"/>
                  <a:gd name="connsiteX189" fmla="*/ 4426747 w 4829419"/>
                  <a:gd name="connsiteY189" fmla="*/ 3825379 h 4739779"/>
                  <a:gd name="connsiteX190" fmla="*/ 4451914 w 4829419"/>
                  <a:gd name="connsiteY190" fmla="*/ 3842157 h 4739779"/>
                  <a:gd name="connsiteX191" fmla="*/ 4502248 w 4829419"/>
                  <a:gd name="connsiteY191" fmla="*/ 3825379 h 4739779"/>
                  <a:gd name="connsiteX192" fmla="*/ 4519026 w 4829419"/>
                  <a:gd name="connsiteY192" fmla="*/ 3959603 h 4739779"/>
                  <a:gd name="connsiteX193" fmla="*/ 4535804 w 4829419"/>
                  <a:gd name="connsiteY193" fmla="*/ 3984770 h 4739779"/>
                  <a:gd name="connsiteX194" fmla="*/ 4544193 w 4829419"/>
                  <a:gd name="connsiteY194" fmla="*/ 4018326 h 4739779"/>
                  <a:gd name="connsiteX195" fmla="*/ 4594527 w 4829419"/>
                  <a:gd name="connsiteY195" fmla="*/ 4018326 h 4739779"/>
                  <a:gd name="connsiteX196" fmla="*/ 4628083 w 4829419"/>
                  <a:gd name="connsiteY196" fmla="*/ 4068660 h 4739779"/>
                  <a:gd name="connsiteX197" fmla="*/ 4619694 w 4829419"/>
                  <a:gd name="connsiteY197" fmla="*/ 4169328 h 4739779"/>
                  <a:gd name="connsiteX198" fmla="*/ 4586138 w 4829419"/>
                  <a:gd name="connsiteY198" fmla="*/ 4219662 h 4739779"/>
                  <a:gd name="connsiteX199" fmla="*/ 4577749 w 4829419"/>
                  <a:gd name="connsiteY199" fmla="*/ 4244829 h 4739779"/>
                  <a:gd name="connsiteX200" fmla="*/ 4569360 w 4829419"/>
                  <a:gd name="connsiteY200" fmla="*/ 4286774 h 4739779"/>
                  <a:gd name="connsiteX201" fmla="*/ 4560971 w 4829419"/>
                  <a:gd name="connsiteY201" fmla="*/ 4320330 h 4739779"/>
                  <a:gd name="connsiteX202" fmla="*/ 4569360 w 4829419"/>
                  <a:gd name="connsiteY202" fmla="*/ 4412609 h 4739779"/>
                  <a:gd name="connsiteX203" fmla="*/ 4577749 w 4829419"/>
                  <a:gd name="connsiteY203" fmla="*/ 4437776 h 4739779"/>
                  <a:gd name="connsiteX204" fmla="*/ 4602916 w 4829419"/>
                  <a:gd name="connsiteY204" fmla="*/ 4446165 h 4739779"/>
                  <a:gd name="connsiteX205" fmla="*/ 4552582 w 4829419"/>
                  <a:gd name="connsiteY205" fmla="*/ 4479721 h 4739779"/>
                  <a:gd name="connsiteX206" fmla="*/ 4519026 w 4829419"/>
                  <a:gd name="connsiteY206" fmla="*/ 4521666 h 4739779"/>
                  <a:gd name="connsiteX207" fmla="*/ 4493859 w 4829419"/>
                  <a:gd name="connsiteY207" fmla="*/ 4572000 h 4739779"/>
                  <a:gd name="connsiteX208" fmla="*/ 223863 w 4829419"/>
                  <a:gd name="connsiteY208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198697 w 4829419"/>
                  <a:gd name="connsiteY4" fmla="*/ 4253218 h 4739779"/>
                  <a:gd name="connsiteX5" fmla="*/ 358088 w 4829419"/>
                  <a:gd name="connsiteY5" fmla="*/ 4135772 h 4739779"/>
                  <a:gd name="connsiteX6" fmla="*/ 240642 w 4829419"/>
                  <a:gd name="connsiteY6" fmla="*/ 3959603 h 4739779"/>
                  <a:gd name="connsiteX7" fmla="*/ 307754 w 4829419"/>
                  <a:gd name="connsiteY7" fmla="*/ 3959603 h 4739779"/>
                  <a:gd name="connsiteX8" fmla="*/ 416811 w 4829419"/>
                  <a:gd name="connsiteY8" fmla="*/ 3909269 h 4739779"/>
                  <a:gd name="connsiteX9" fmla="*/ 458755 w 4829419"/>
                  <a:gd name="connsiteY9" fmla="*/ 3816991 h 4739779"/>
                  <a:gd name="connsiteX10" fmla="*/ 475533 w 4829419"/>
                  <a:gd name="connsiteY10" fmla="*/ 3523376 h 4739779"/>
                  <a:gd name="connsiteX11" fmla="*/ 332921 w 4829419"/>
                  <a:gd name="connsiteY11" fmla="*/ 3481431 h 4739779"/>
                  <a:gd name="connsiteX12" fmla="*/ 316143 w 4829419"/>
                  <a:gd name="connsiteY12" fmla="*/ 3355596 h 4739779"/>
                  <a:gd name="connsiteX13" fmla="*/ 181918 w 4829419"/>
                  <a:gd name="connsiteY13" fmla="*/ 3254928 h 4739779"/>
                  <a:gd name="connsiteX14" fmla="*/ 5749 w 4829419"/>
                  <a:gd name="connsiteY14" fmla="*/ 3137482 h 4739779"/>
                  <a:gd name="connsiteX15" fmla="*/ 148362 w 4829419"/>
                  <a:gd name="connsiteY15" fmla="*/ 2617365 h 4739779"/>
                  <a:gd name="connsiteX16" fmla="*/ 1096318 w 4829419"/>
                  <a:gd name="connsiteY16" fmla="*/ 906011 h 4739779"/>
                  <a:gd name="connsiteX17" fmla="*/ 1314432 w 4829419"/>
                  <a:gd name="connsiteY17" fmla="*/ 612396 h 4739779"/>
                  <a:gd name="connsiteX18" fmla="*/ 1322821 w 4829419"/>
                  <a:gd name="connsiteY18" fmla="*/ 503339 h 4739779"/>
                  <a:gd name="connsiteX19" fmla="*/ 1347988 w 4829419"/>
                  <a:gd name="connsiteY19" fmla="*/ 486561 h 4739779"/>
                  <a:gd name="connsiteX20" fmla="*/ 1389932 w 4829419"/>
                  <a:gd name="connsiteY20" fmla="*/ 453005 h 4739779"/>
                  <a:gd name="connsiteX21" fmla="*/ 1406710 w 4829419"/>
                  <a:gd name="connsiteY21" fmla="*/ 385893 h 4739779"/>
                  <a:gd name="connsiteX22" fmla="*/ 1440266 w 4829419"/>
                  <a:gd name="connsiteY22" fmla="*/ 335559 h 4739779"/>
                  <a:gd name="connsiteX23" fmla="*/ 1448655 w 4829419"/>
                  <a:gd name="connsiteY23" fmla="*/ 310392 h 4739779"/>
                  <a:gd name="connsiteX24" fmla="*/ 1498989 w 4829419"/>
                  <a:gd name="connsiteY24" fmla="*/ 285225 h 4739779"/>
                  <a:gd name="connsiteX25" fmla="*/ 1524156 w 4829419"/>
                  <a:gd name="connsiteY25" fmla="*/ 293614 h 4739779"/>
                  <a:gd name="connsiteX26" fmla="*/ 1591268 w 4829419"/>
                  <a:gd name="connsiteY26" fmla="*/ 276836 h 4739779"/>
                  <a:gd name="connsiteX27" fmla="*/ 1616435 w 4829419"/>
                  <a:gd name="connsiteY27" fmla="*/ 243280 h 4739779"/>
                  <a:gd name="connsiteX28" fmla="*/ 1641602 w 4829419"/>
                  <a:gd name="connsiteY28" fmla="*/ 234891 h 4739779"/>
                  <a:gd name="connsiteX29" fmla="*/ 1658380 w 4829419"/>
                  <a:gd name="connsiteY29" fmla="*/ 209724 h 4739779"/>
                  <a:gd name="connsiteX30" fmla="*/ 1683547 w 4829419"/>
                  <a:gd name="connsiteY30" fmla="*/ 192946 h 4739779"/>
                  <a:gd name="connsiteX31" fmla="*/ 1700325 w 4829419"/>
                  <a:gd name="connsiteY31" fmla="*/ 167779 h 4739779"/>
                  <a:gd name="connsiteX32" fmla="*/ 1717103 w 4829419"/>
                  <a:gd name="connsiteY32" fmla="*/ 117446 h 4739779"/>
                  <a:gd name="connsiteX33" fmla="*/ 1759048 w 4829419"/>
                  <a:gd name="connsiteY33" fmla="*/ 41945 h 4739779"/>
                  <a:gd name="connsiteX34" fmla="*/ 1817771 w 4829419"/>
                  <a:gd name="connsiteY34" fmla="*/ 16778 h 4739779"/>
                  <a:gd name="connsiteX35" fmla="*/ 1842938 w 4829419"/>
                  <a:gd name="connsiteY35" fmla="*/ 8389 h 4739779"/>
                  <a:gd name="connsiteX36" fmla="*/ 1859716 w 4829419"/>
                  <a:gd name="connsiteY36" fmla="*/ 33556 h 4739779"/>
                  <a:gd name="connsiteX37" fmla="*/ 1935217 w 4829419"/>
                  <a:gd name="connsiteY37" fmla="*/ 0 h 4739779"/>
                  <a:gd name="connsiteX38" fmla="*/ 1960384 w 4829419"/>
                  <a:gd name="connsiteY38" fmla="*/ 50334 h 4739779"/>
                  <a:gd name="connsiteX39" fmla="*/ 1993940 w 4829419"/>
                  <a:gd name="connsiteY39" fmla="*/ 125835 h 4739779"/>
                  <a:gd name="connsiteX40" fmla="*/ 2019107 w 4829419"/>
                  <a:gd name="connsiteY40" fmla="*/ 201335 h 4739779"/>
                  <a:gd name="connsiteX41" fmla="*/ 2153331 w 4829419"/>
                  <a:gd name="connsiteY41" fmla="*/ 192946 h 4739779"/>
                  <a:gd name="connsiteX42" fmla="*/ 2228832 w 4829419"/>
                  <a:gd name="connsiteY42" fmla="*/ 192946 h 4739779"/>
                  <a:gd name="connsiteX43" fmla="*/ 2262388 w 4829419"/>
                  <a:gd name="connsiteY43" fmla="*/ 293614 h 4739779"/>
                  <a:gd name="connsiteX44" fmla="*/ 2337888 w 4829419"/>
                  <a:gd name="connsiteY44" fmla="*/ 327170 h 4739779"/>
                  <a:gd name="connsiteX45" fmla="*/ 2371444 w 4829419"/>
                  <a:gd name="connsiteY45" fmla="*/ 352337 h 4739779"/>
                  <a:gd name="connsiteX46" fmla="*/ 2405000 w 4829419"/>
                  <a:gd name="connsiteY46" fmla="*/ 369115 h 4739779"/>
                  <a:gd name="connsiteX47" fmla="*/ 2413389 w 4829419"/>
                  <a:gd name="connsiteY47" fmla="*/ 377504 h 4739779"/>
                  <a:gd name="connsiteX48" fmla="*/ 2472112 w 4829419"/>
                  <a:gd name="connsiteY48" fmla="*/ 427838 h 4739779"/>
                  <a:gd name="connsiteX49" fmla="*/ 2480501 w 4829419"/>
                  <a:gd name="connsiteY49" fmla="*/ 453005 h 4739779"/>
                  <a:gd name="connsiteX50" fmla="*/ 2455334 w 4829419"/>
                  <a:gd name="connsiteY50" fmla="*/ 461394 h 4739779"/>
                  <a:gd name="connsiteX51" fmla="*/ 2472112 w 4829419"/>
                  <a:gd name="connsiteY51" fmla="*/ 486561 h 4739779"/>
                  <a:gd name="connsiteX52" fmla="*/ 2472112 w 4829419"/>
                  <a:gd name="connsiteY52" fmla="*/ 595618 h 4739779"/>
                  <a:gd name="connsiteX53" fmla="*/ 2455334 w 4829419"/>
                  <a:gd name="connsiteY53" fmla="*/ 620785 h 4739779"/>
                  <a:gd name="connsiteX54" fmla="*/ 2430167 w 4829419"/>
                  <a:gd name="connsiteY54" fmla="*/ 629174 h 4739779"/>
                  <a:gd name="connsiteX55" fmla="*/ 2413389 w 4829419"/>
                  <a:gd name="connsiteY55" fmla="*/ 679508 h 4739779"/>
                  <a:gd name="connsiteX56" fmla="*/ 2463723 w 4829419"/>
                  <a:gd name="connsiteY56" fmla="*/ 704675 h 4739779"/>
                  <a:gd name="connsiteX57" fmla="*/ 2488890 w 4829419"/>
                  <a:gd name="connsiteY57" fmla="*/ 721453 h 4739779"/>
                  <a:gd name="connsiteX58" fmla="*/ 2530835 w 4829419"/>
                  <a:gd name="connsiteY58" fmla="*/ 780176 h 4739779"/>
                  <a:gd name="connsiteX59" fmla="*/ 2581169 w 4829419"/>
                  <a:gd name="connsiteY59" fmla="*/ 813732 h 4739779"/>
                  <a:gd name="connsiteX60" fmla="*/ 2597947 w 4829419"/>
                  <a:gd name="connsiteY60" fmla="*/ 838899 h 4739779"/>
                  <a:gd name="connsiteX61" fmla="*/ 2673448 w 4829419"/>
                  <a:gd name="connsiteY61" fmla="*/ 855677 h 4739779"/>
                  <a:gd name="connsiteX62" fmla="*/ 2723782 w 4829419"/>
                  <a:gd name="connsiteY62" fmla="*/ 872455 h 4739779"/>
                  <a:gd name="connsiteX63" fmla="*/ 2790894 w 4829419"/>
                  <a:gd name="connsiteY63" fmla="*/ 889233 h 4739779"/>
                  <a:gd name="connsiteX64" fmla="*/ 2849617 w 4829419"/>
                  <a:gd name="connsiteY64" fmla="*/ 830510 h 4739779"/>
                  <a:gd name="connsiteX65" fmla="*/ 2832839 w 4829419"/>
                  <a:gd name="connsiteY65" fmla="*/ 780176 h 4739779"/>
                  <a:gd name="connsiteX66" fmla="*/ 2841228 w 4829419"/>
                  <a:gd name="connsiteY66" fmla="*/ 755009 h 4739779"/>
                  <a:gd name="connsiteX67" fmla="*/ 2866395 w 4829419"/>
                  <a:gd name="connsiteY67" fmla="*/ 746620 h 4739779"/>
                  <a:gd name="connsiteX68" fmla="*/ 2967063 w 4829419"/>
                  <a:gd name="connsiteY68" fmla="*/ 738231 h 4739779"/>
                  <a:gd name="connsiteX69" fmla="*/ 3017397 w 4829419"/>
                  <a:gd name="connsiteY69" fmla="*/ 713064 h 4739779"/>
                  <a:gd name="connsiteX70" fmla="*/ 3025786 w 4829419"/>
                  <a:gd name="connsiteY70" fmla="*/ 687897 h 4739779"/>
                  <a:gd name="connsiteX71" fmla="*/ 3109676 w 4829419"/>
                  <a:gd name="connsiteY71" fmla="*/ 662730 h 4739779"/>
                  <a:gd name="connsiteX72" fmla="*/ 3168399 w 4829419"/>
                  <a:gd name="connsiteY72" fmla="*/ 671119 h 4739779"/>
                  <a:gd name="connsiteX73" fmla="*/ 3210343 w 4829419"/>
                  <a:gd name="connsiteY73" fmla="*/ 713064 h 4739779"/>
                  <a:gd name="connsiteX74" fmla="*/ 3235510 w 4829419"/>
                  <a:gd name="connsiteY74" fmla="*/ 729842 h 4739779"/>
                  <a:gd name="connsiteX75" fmla="*/ 3243899 w 4829419"/>
                  <a:gd name="connsiteY75" fmla="*/ 755009 h 4739779"/>
                  <a:gd name="connsiteX76" fmla="*/ 3269066 w 4829419"/>
                  <a:gd name="connsiteY76" fmla="*/ 780176 h 4739779"/>
                  <a:gd name="connsiteX77" fmla="*/ 3285844 w 4829419"/>
                  <a:gd name="connsiteY77" fmla="*/ 805343 h 4739779"/>
                  <a:gd name="connsiteX78" fmla="*/ 3277455 w 4829419"/>
                  <a:gd name="connsiteY78" fmla="*/ 889233 h 4739779"/>
                  <a:gd name="connsiteX79" fmla="*/ 3285844 w 4829419"/>
                  <a:gd name="connsiteY79" fmla="*/ 914400 h 4739779"/>
                  <a:gd name="connsiteX80" fmla="*/ 3311011 w 4829419"/>
                  <a:gd name="connsiteY80" fmla="*/ 922789 h 4739779"/>
                  <a:gd name="connsiteX81" fmla="*/ 3336178 w 4829419"/>
                  <a:gd name="connsiteY81" fmla="*/ 973123 h 4739779"/>
                  <a:gd name="connsiteX82" fmla="*/ 3344567 w 4829419"/>
                  <a:gd name="connsiteY82" fmla="*/ 998290 h 4739779"/>
                  <a:gd name="connsiteX83" fmla="*/ 3369734 w 4829419"/>
                  <a:gd name="connsiteY83" fmla="*/ 1048624 h 4739779"/>
                  <a:gd name="connsiteX84" fmla="*/ 3361345 w 4829419"/>
                  <a:gd name="connsiteY84" fmla="*/ 1073791 h 4739779"/>
                  <a:gd name="connsiteX85" fmla="*/ 3394901 w 4829419"/>
                  <a:gd name="connsiteY85" fmla="*/ 1115735 h 4739779"/>
                  <a:gd name="connsiteX86" fmla="*/ 3445235 w 4829419"/>
                  <a:gd name="connsiteY86" fmla="*/ 1132513 h 4739779"/>
                  <a:gd name="connsiteX87" fmla="*/ 3453624 w 4829419"/>
                  <a:gd name="connsiteY87" fmla="*/ 1157680 h 4739779"/>
                  <a:gd name="connsiteX88" fmla="*/ 3503958 w 4829419"/>
                  <a:gd name="connsiteY88" fmla="*/ 1182847 h 4739779"/>
                  <a:gd name="connsiteX89" fmla="*/ 3520736 w 4829419"/>
                  <a:gd name="connsiteY89" fmla="*/ 1208014 h 4739779"/>
                  <a:gd name="connsiteX90" fmla="*/ 3512347 w 4829419"/>
                  <a:gd name="connsiteY90" fmla="*/ 1275126 h 4739779"/>
                  <a:gd name="connsiteX91" fmla="*/ 3495569 w 4829419"/>
                  <a:gd name="connsiteY91" fmla="*/ 1300293 h 4739779"/>
                  <a:gd name="connsiteX92" fmla="*/ 3487180 w 4829419"/>
                  <a:gd name="connsiteY92" fmla="*/ 1325460 h 4739779"/>
                  <a:gd name="connsiteX93" fmla="*/ 3545903 w 4829419"/>
                  <a:gd name="connsiteY93" fmla="*/ 1350627 h 4739779"/>
                  <a:gd name="connsiteX94" fmla="*/ 3629793 w 4829419"/>
                  <a:gd name="connsiteY94" fmla="*/ 1367405 h 4739779"/>
                  <a:gd name="connsiteX95" fmla="*/ 3713683 w 4829419"/>
                  <a:gd name="connsiteY95" fmla="*/ 1367405 h 4739779"/>
                  <a:gd name="connsiteX96" fmla="*/ 3730461 w 4829419"/>
                  <a:gd name="connsiteY96" fmla="*/ 1342238 h 4739779"/>
                  <a:gd name="connsiteX97" fmla="*/ 3780795 w 4829419"/>
                  <a:gd name="connsiteY97" fmla="*/ 1317071 h 4739779"/>
                  <a:gd name="connsiteX98" fmla="*/ 3831129 w 4829419"/>
                  <a:gd name="connsiteY98" fmla="*/ 1291904 h 4739779"/>
                  <a:gd name="connsiteX99" fmla="*/ 3915019 w 4829419"/>
                  <a:gd name="connsiteY99" fmla="*/ 1266737 h 4739779"/>
                  <a:gd name="connsiteX100" fmla="*/ 3940186 w 4829419"/>
                  <a:gd name="connsiteY100" fmla="*/ 1258348 h 4739779"/>
                  <a:gd name="connsiteX101" fmla="*/ 3965353 w 4829419"/>
                  <a:gd name="connsiteY101" fmla="*/ 1249959 h 4739779"/>
                  <a:gd name="connsiteX102" fmla="*/ 3973742 w 4829419"/>
                  <a:gd name="connsiteY102" fmla="*/ 1350627 h 4739779"/>
                  <a:gd name="connsiteX103" fmla="*/ 3948575 w 4829419"/>
                  <a:gd name="connsiteY103" fmla="*/ 1367405 h 4739779"/>
                  <a:gd name="connsiteX104" fmla="*/ 3948575 w 4829419"/>
                  <a:gd name="connsiteY104" fmla="*/ 1459684 h 4739779"/>
                  <a:gd name="connsiteX105" fmla="*/ 3923408 w 4829419"/>
                  <a:gd name="connsiteY105" fmla="*/ 1476462 h 4739779"/>
                  <a:gd name="connsiteX106" fmla="*/ 3931797 w 4829419"/>
                  <a:gd name="connsiteY106" fmla="*/ 1501629 h 4739779"/>
                  <a:gd name="connsiteX107" fmla="*/ 3906630 w 4829419"/>
                  <a:gd name="connsiteY107" fmla="*/ 1593908 h 4739779"/>
                  <a:gd name="connsiteX108" fmla="*/ 3898241 w 4829419"/>
                  <a:gd name="connsiteY108" fmla="*/ 1619075 h 4739779"/>
                  <a:gd name="connsiteX109" fmla="*/ 3889852 w 4829419"/>
                  <a:gd name="connsiteY109" fmla="*/ 1669409 h 4739779"/>
                  <a:gd name="connsiteX110" fmla="*/ 3881463 w 4829419"/>
                  <a:gd name="connsiteY110" fmla="*/ 1694576 h 4739779"/>
                  <a:gd name="connsiteX111" fmla="*/ 3831129 w 4829419"/>
                  <a:gd name="connsiteY111" fmla="*/ 1711354 h 4739779"/>
                  <a:gd name="connsiteX112" fmla="*/ 3805962 w 4829419"/>
                  <a:gd name="connsiteY112" fmla="*/ 1719743 h 4739779"/>
                  <a:gd name="connsiteX113" fmla="*/ 3789184 w 4829419"/>
                  <a:gd name="connsiteY113" fmla="*/ 1744910 h 4739779"/>
                  <a:gd name="connsiteX114" fmla="*/ 3797573 w 4829419"/>
                  <a:gd name="connsiteY114" fmla="*/ 1770077 h 4739779"/>
                  <a:gd name="connsiteX115" fmla="*/ 3831129 w 4829419"/>
                  <a:gd name="connsiteY115" fmla="*/ 1820411 h 4739779"/>
                  <a:gd name="connsiteX116" fmla="*/ 3839518 w 4829419"/>
                  <a:gd name="connsiteY116" fmla="*/ 1845578 h 4739779"/>
                  <a:gd name="connsiteX117" fmla="*/ 3864685 w 4829419"/>
                  <a:gd name="connsiteY117" fmla="*/ 1853967 h 4739779"/>
                  <a:gd name="connsiteX118" fmla="*/ 3881463 w 4829419"/>
                  <a:gd name="connsiteY118" fmla="*/ 1879134 h 4739779"/>
                  <a:gd name="connsiteX119" fmla="*/ 3889852 w 4829419"/>
                  <a:gd name="connsiteY119" fmla="*/ 1921079 h 4739779"/>
                  <a:gd name="connsiteX120" fmla="*/ 3940186 w 4829419"/>
                  <a:gd name="connsiteY120" fmla="*/ 1937857 h 4739779"/>
                  <a:gd name="connsiteX121" fmla="*/ 3990520 w 4829419"/>
                  <a:gd name="connsiteY121" fmla="*/ 1963024 h 4739779"/>
                  <a:gd name="connsiteX122" fmla="*/ 4007298 w 4829419"/>
                  <a:gd name="connsiteY122" fmla="*/ 2004968 h 4739779"/>
                  <a:gd name="connsiteX123" fmla="*/ 4057632 w 4829419"/>
                  <a:gd name="connsiteY123" fmla="*/ 2030135 h 4739779"/>
                  <a:gd name="connsiteX124" fmla="*/ 4074410 w 4829419"/>
                  <a:gd name="connsiteY124" fmla="*/ 2080469 h 4739779"/>
                  <a:gd name="connsiteX125" fmla="*/ 4091188 w 4829419"/>
                  <a:gd name="connsiteY125" fmla="*/ 2147581 h 4739779"/>
                  <a:gd name="connsiteX126" fmla="*/ 4099577 w 4829419"/>
                  <a:gd name="connsiteY126" fmla="*/ 2172748 h 4739779"/>
                  <a:gd name="connsiteX127" fmla="*/ 4124743 w 4829419"/>
                  <a:gd name="connsiteY127" fmla="*/ 2265027 h 4739779"/>
                  <a:gd name="connsiteX128" fmla="*/ 4149910 w 4829419"/>
                  <a:gd name="connsiteY128" fmla="*/ 2281805 h 4739779"/>
                  <a:gd name="connsiteX129" fmla="*/ 4183466 w 4829419"/>
                  <a:gd name="connsiteY129" fmla="*/ 2273416 h 4739779"/>
                  <a:gd name="connsiteX130" fmla="*/ 4208633 w 4829419"/>
                  <a:gd name="connsiteY130" fmla="*/ 2265027 h 4739779"/>
                  <a:gd name="connsiteX131" fmla="*/ 4242189 w 4829419"/>
                  <a:gd name="connsiteY131" fmla="*/ 2273416 h 4739779"/>
                  <a:gd name="connsiteX132" fmla="*/ 4292523 w 4829419"/>
                  <a:gd name="connsiteY132" fmla="*/ 2290194 h 4739779"/>
                  <a:gd name="connsiteX133" fmla="*/ 4359635 w 4829419"/>
                  <a:gd name="connsiteY133" fmla="*/ 2281805 h 4739779"/>
                  <a:gd name="connsiteX134" fmla="*/ 4401580 w 4829419"/>
                  <a:gd name="connsiteY134" fmla="*/ 2239860 h 4739779"/>
                  <a:gd name="connsiteX135" fmla="*/ 4426747 w 4829419"/>
                  <a:gd name="connsiteY135" fmla="*/ 2231471 h 4739779"/>
                  <a:gd name="connsiteX136" fmla="*/ 4451914 w 4829419"/>
                  <a:gd name="connsiteY136" fmla="*/ 2214693 h 4739779"/>
                  <a:gd name="connsiteX137" fmla="*/ 4468692 w 4829419"/>
                  <a:gd name="connsiteY137" fmla="*/ 2164359 h 4739779"/>
                  <a:gd name="connsiteX138" fmla="*/ 4477081 w 4829419"/>
                  <a:gd name="connsiteY138" fmla="*/ 2139192 h 4739779"/>
                  <a:gd name="connsiteX139" fmla="*/ 4502248 w 4829419"/>
                  <a:gd name="connsiteY139" fmla="*/ 2130803 h 4739779"/>
                  <a:gd name="connsiteX140" fmla="*/ 4678417 w 4829419"/>
                  <a:gd name="connsiteY140" fmla="*/ 2147581 h 4739779"/>
                  <a:gd name="connsiteX141" fmla="*/ 4762307 w 4829419"/>
                  <a:gd name="connsiteY141" fmla="*/ 2155970 h 4739779"/>
                  <a:gd name="connsiteX142" fmla="*/ 4795863 w 4829419"/>
                  <a:gd name="connsiteY142" fmla="*/ 2189526 h 4739779"/>
                  <a:gd name="connsiteX143" fmla="*/ 4821030 w 4829419"/>
                  <a:gd name="connsiteY143" fmla="*/ 2197915 h 4739779"/>
                  <a:gd name="connsiteX144" fmla="*/ 4829419 w 4829419"/>
                  <a:gd name="connsiteY144" fmla="*/ 2223082 h 4739779"/>
                  <a:gd name="connsiteX145" fmla="*/ 4812641 w 4829419"/>
                  <a:gd name="connsiteY145" fmla="*/ 2290194 h 4739779"/>
                  <a:gd name="connsiteX146" fmla="*/ 4779085 w 4829419"/>
                  <a:gd name="connsiteY146" fmla="*/ 2340528 h 4739779"/>
                  <a:gd name="connsiteX147" fmla="*/ 4737140 w 4829419"/>
                  <a:gd name="connsiteY147" fmla="*/ 2407640 h 4739779"/>
                  <a:gd name="connsiteX148" fmla="*/ 4703584 w 4829419"/>
                  <a:gd name="connsiteY148" fmla="*/ 2449585 h 4739779"/>
                  <a:gd name="connsiteX149" fmla="*/ 4661639 w 4829419"/>
                  <a:gd name="connsiteY149" fmla="*/ 2491530 h 4739779"/>
                  <a:gd name="connsiteX150" fmla="*/ 4628083 w 4829419"/>
                  <a:gd name="connsiteY150" fmla="*/ 2533475 h 4739779"/>
                  <a:gd name="connsiteX151" fmla="*/ 4619694 w 4829419"/>
                  <a:gd name="connsiteY151" fmla="*/ 2558642 h 4739779"/>
                  <a:gd name="connsiteX152" fmla="*/ 4602916 w 4829419"/>
                  <a:gd name="connsiteY152" fmla="*/ 2583809 h 4739779"/>
                  <a:gd name="connsiteX153" fmla="*/ 4594527 w 4829419"/>
                  <a:gd name="connsiteY153" fmla="*/ 2608976 h 4739779"/>
                  <a:gd name="connsiteX154" fmla="*/ 4569360 w 4829419"/>
                  <a:gd name="connsiteY154" fmla="*/ 2625754 h 4739779"/>
                  <a:gd name="connsiteX155" fmla="*/ 4552582 w 4829419"/>
                  <a:gd name="connsiteY155" fmla="*/ 2676088 h 4739779"/>
                  <a:gd name="connsiteX156" fmla="*/ 4535804 w 4829419"/>
                  <a:gd name="connsiteY156" fmla="*/ 2701255 h 4739779"/>
                  <a:gd name="connsiteX157" fmla="*/ 4527415 w 4829419"/>
                  <a:gd name="connsiteY157" fmla="*/ 2726422 h 4739779"/>
                  <a:gd name="connsiteX158" fmla="*/ 4510637 w 4829419"/>
                  <a:gd name="connsiteY158" fmla="*/ 2751589 h 4739779"/>
                  <a:gd name="connsiteX159" fmla="*/ 4493859 w 4829419"/>
                  <a:gd name="connsiteY159" fmla="*/ 2801923 h 4739779"/>
                  <a:gd name="connsiteX160" fmla="*/ 4460303 w 4829419"/>
                  <a:gd name="connsiteY160" fmla="*/ 2852257 h 4739779"/>
                  <a:gd name="connsiteX161" fmla="*/ 4443525 w 4829419"/>
                  <a:gd name="connsiteY161" fmla="*/ 2877424 h 4739779"/>
                  <a:gd name="connsiteX162" fmla="*/ 4409969 w 4829419"/>
                  <a:gd name="connsiteY162" fmla="*/ 2927757 h 4739779"/>
                  <a:gd name="connsiteX163" fmla="*/ 4393191 w 4829419"/>
                  <a:gd name="connsiteY163" fmla="*/ 2952924 h 4739779"/>
                  <a:gd name="connsiteX164" fmla="*/ 4384802 w 4829419"/>
                  <a:gd name="connsiteY164" fmla="*/ 2978091 h 4739779"/>
                  <a:gd name="connsiteX165" fmla="*/ 4359635 w 4829419"/>
                  <a:gd name="connsiteY165" fmla="*/ 2994869 h 4739779"/>
                  <a:gd name="connsiteX166" fmla="*/ 4342857 w 4829419"/>
                  <a:gd name="connsiteY166" fmla="*/ 3020036 h 4739779"/>
                  <a:gd name="connsiteX167" fmla="*/ 4317690 w 4829419"/>
                  <a:gd name="connsiteY167" fmla="*/ 3028425 h 4739779"/>
                  <a:gd name="connsiteX168" fmla="*/ 4267356 w 4829419"/>
                  <a:gd name="connsiteY168" fmla="*/ 3061981 h 4739779"/>
                  <a:gd name="connsiteX169" fmla="*/ 4242189 w 4829419"/>
                  <a:gd name="connsiteY169" fmla="*/ 3078759 h 4739779"/>
                  <a:gd name="connsiteX170" fmla="*/ 4233800 w 4829419"/>
                  <a:gd name="connsiteY170" fmla="*/ 3103926 h 4739779"/>
                  <a:gd name="connsiteX171" fmla="*/ 4208633 w 4829419"/>
                  <a:gd name="connsiteY171" fmla="*/ 3154260 h 4739779"/>
                  <a:gd name="connsiteX172" fmla="*/ 4191855 w 4829419"/>
                  <a:gd name="connsiteY172" fmla="*/ 3263317 h 4739779"/>
                  <a:gd name="connsiteX173" fmla="*/ 4175077 w 4829419"/>
                  <a:gd name="connsiteY173" fmla="*/ 3288484 h 4739779"/>
                  <a:gd name="connsiteX174" fmla="*/ 4149910 w 4829419"/>
                  <a:gd name="connsiteY174" fmla="*/ 3296873 h 4739779"/>
                  <a:gd name="connsiteX175" fmla="*/ 4099577 w 4829419"/>
                  <a:gd name="connsiteY175" fmla="*/ 3330429 h 4739779"/>
                  <a:gd name="connsiteX176" fmla="*/ 4074410 w 4829419"/>
                  <a:gd name="connsiteY176" fmla="*/ 3431097 h 4739779"/>
                  <a:gd name="connsiteX177" fmla="*/ 4091188 w 4829419"/>
                  <a:gd name="connsiteY177" fmla="*/ 3456264 h 4739779"/>
                  <a:gd name="connsiteX178" fmla="*/ 4107966 w 4829419"/>
                  <a:gd name="connsiteY178" fmla="*/ 3506598 h 4739779"/>
                  <a:gd name="connsiteX179" fmla="*/ 4116354 w 4829419"/>
                  <a:gd name="connsiteY179" fmla="*/ 3531765 h 4739779"/>
                  <a:gd name="connsiteX180" fmla="*/ 4166688 w 4829419"/>
                  <a:gd name="connsiteY180" fmla="*/ 3548543 h 4739779"/>
                  <a:gd name="connsiteX181" fmla="*/ 4175077 w 4829419"/>
                  <a:gd name="connsiteY181" fmla="*/ 3582099 h 4739779"/>
                  <a:gd name="connsiteX182" fmla="*/ 4208633 w 4829419"/>
                  <a:gd name="connsiteY182" fmla="*/ 3590488 h 4739779"/>
                  <a:gd name="connsiteX183" fmla="*/ 4233800 w 4829419"/>
                  <a:gd name="connsiteY183" fmla="*/ 3598877 h 4739779"/>
                  <a:gd name="connsiteX184" fmla="*/ 4267356 w 4829419"/>
                  <a:gd name="connsiteY184" fmla="*/ 3649211 h 4739779"/>
                  <a:gd name="connsiteX185" fmla="*/ 4275745 w 4829419"/>
                  <a:gd name="connsiteY185" fmla="*/ 3699545 h 4739779"/>
                  <a:gd name="connsiteX186" fmla="*/ 4326079 w 4829419"/>
                  <a:gd name="connsiteY186" fmla="*/ 3716323 h 4739779"/>
                  <a:gd name="connsiteX187" fmla="*/ 4351246 w 4829419"/>
                  <a:gd name="connsiteY187" fmla="*/ 3707934 h 4739779"/>
                  <a:gd name="connsiteX188" fmla="*/ 4359635 w 4829419"/>
                  <a:gd name="connsiteY188" fmla="*/ 3758268 h 4739779"/>
                  <a:gd name="connsiteX189" fmla="*/ 4393191 w 4829419"/>
                  <a:gd name="connsiteY189" fmla="*/ 3791824 h 4739779"/>
                  <a:gd name="connsiteX190" fmla="*/ 4426747 w 4829419"/>
                  <a:gd name="connsiteY190" fmla="*/ 3825379 h 4739779"/>
                  <a:gd name="connsiteX191" fmla="*/ 4451914 w 4829419"/>
                  <a:gd name="connsiteY191" fmla="*/ 3842157 h 4739779"/>
                  <a:gd name="connsiteX192" fmla="*/ 4502248 w 4829419"/>
                  <a:gd name="connsiteY192" fmla="*/ 3825379 h 4739779"/>
                  <a:gd name="connsiteX193" fmla="*/ 4519026 w 4829419"/>
                  <a:gd name="connsiteY193" fmla="*/ 3959603 h 4739779"/>
                  <a:gd name="connsiteX194" fmla="*/ 4535804 w 4829419"/>
                  <a:gd name="connsiteY194" fmla="*/ 3984770 h 4739779"/>
                  <a:gd name="connsiteX195" fmla="*/ 4544193 w 4829419"/>
                  <a:gd name="connsiteY195" fmla="*/ 4018326 h 4739779"/>
                  <a:gd name="connsiteX196" fmla="*/ 4594527 w 4829419"/>
                  <a:gd name="connsiteY196" fmla="*/ 4018326 h 4739779"/>
                  <a:gd name="connsiteX197" fmla="*/ 4628083 w 4829419"/>
                  <a:gd name="connsiteY197" fmla="*/ 4068660 h 4739779"/>
                  <a:gd name="connsiteX198" fmla="*/ 4619694 w 4829419"/>
                  <a:gd name="connsiteY198" fmla="*/ 4169328 h 4739779"/>
                  <a:gd name="connsiteX199" fmla="*/ 4586138 w 4829419"/>
                  <a:gd name="connsiteY199" fmla="*/ 4219662 h 4739779"/>
                  <a:gd name="connsiteX200" fmla="*/ 4577749 w 4829419"/>
                  <a:gd name="connsiteY200" fmla="*/ 4244829 h 4739779"/>
                  <a:gd name="connsiteX201" fmla="*/ 4569360 w 4829419"/>
                  <a:gd name="connsiteY201" fmla="*/ 4286774 h 4739779"/>
                  <a:gd name="connsiteX202" fmla="*/ 4560971 w 4829419"/>
                  <a:gd name="connsiteY202" fmla="*/ 4320330 h 4739779"/>
                  <a:gd name="connsiteX203" fmla="*/ 4569360 w 4829419"/>
                  <a:gd name="connsiteY203" fmla="*/ 4412609 h 4739779"/>
                  <a:gd name="connsiteX204" fmla="*/ 4577749 w 4829419"/>
                  <a:gd name="connsiteY204" fmla="*/ 4437776 h 4739779"/>
                  <a:gd name="connsiteX205" fmla="*/ 4602916 w 4829419"/>
                  <a:gd name="connsiteY205" fmla="*/ 4446165 h 4739779"/>
                  <a:gd name="connsiteX206" fmla="*/ 4552582 w 4829419"/>
                  <a:gd name="connsiteY206" fmla="*/ 4479721 h 4739779"/>
                  <a:gd name="connsiteX207" fmla="*/ 4519026 w 4829419"/>
                  <a:gd name="connsiteY207" fmla="*/ 4521666 h 4739779"/>
                  <a:gd name="connsiteX208" fmla="*/ 4493859 w 4829419"/>
                  <a:gd name="connsiteY208" fmla="*/ 4572000 h 4739779"/>
                  <a:gd name="connsiteX209" fmla="*/ 223863 w 4829419"/>
                  <a:gd name="connsiteY209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198697 w 4829419"/>
                  <a:gd name="connsiteY4" fmla="*/ 4253218 h 4739779"/>
                  <a:gd name="connsiteX5" fmla="*/ 358088 w 4829419"/>
                  <a:gd name="connsiteY5" fmla="*/ 4135772 h 4739779"/>
                  <a:gd name="connsiteX6" fmla="*/ 240642 w 4829419"/>
                  <a:gd name="connsiteY6" fmla="*/ 3959603 h 4739779"/>
                  <a:gd name="connsiteX7" fmla="*/ 307754 w 4829419"/>
                  <a:gd name="connsiteY7" fmla="*/ 3959603 h 4739779"/>
                  <a:gd name="connsiteX8" fmla="*/ 416811 w 4829419"/>
                  <a:gd name="connsiteY8" fmla="*/ 3909269 h 4739779"/>
                  <a:gd name="connsiteX9" fmla="*/ 458755 w 4829419"/>
                  <a:gd name="connsiteY9" fmla="*/ 3816991 h 4739779"/>
                  <a:gd name="connsiteX10" fmla="*/ 475533 w 4829419"/>
                  <a:gd name="connsiteY10" fmla="*/ 3523376 h 4739779"/>
                  <a:gd name="connsiteX11" fmla="*/ 341310 w 4829419"/>
                  <a:gd name="connsiteY11" fmla="*/ 3414319 h 4739779"/>
                  <a:gd name="connsiteX12" fmla="*/ 316143 w 4829419"/>
                  <a:gd name="connsiteY12" fmla="*/ 3355596 h 4739779"/>
                  <a:gd name="connsiteX13" fmla="*/ 181918 w 4829419"/>
                  <a:gd name="connsiteY13" fmla="*/ 3254928 h 4739779"/>
                  <a:gd name="connsiteX14" fmla="*/ 5749 w 4829419"/>
                  <a:gd name="connsiteY14" fmla="*/ 3137482 h 4739779"/>
                  <a:gd name="connsiteX15" fmla="*/ 148362 w 4829419"/>
                  <a:gd name="connsiteY15" fmla="*/ 2617365 h 4739779"/>
                  <a:gd name="connsiteX16" fmla="*/ 1096318 w 4829419"/>
                  <a:gd name="connsiteY16" fmla="*/ 906011 h 4739779"/>
                  <a:gd name="connsiteX17" fmla="*/ 1314432 w 4829419"/>
                  <a:gd name="connsiteY17" fmla="*/ 612396 h 4739779"/>
                  <a:gd name="connsiteX18" fmla="*/ 1322821 w 4829419"/>
                  <a:gd name="connsiteY18" fmla="*/ 503339 h 4739779"/>
                  <a:gd name="connsiteX19" fmla="*/ 1347988 w 4829419"/>
                  <a:gd name="connsiteY19" fmla="*/ 486561 h 4739779"/>
                  <a:gd name="connsiteX20" fmla="*/ 1389932 w 4829419"/>
                  <a:gd name="connsiteY20" fmla="*/ 453005 h 4739779"/>
                  <a:gd name="connsiteX21" fmla="*/ 1406710 w 4829419"/>
                  <a:gd name="connsiteY21" fmla="*/ 385893 h 4739779"/>
                  <a:gd name="connsiteX22" fmla="*/ 1440266 w 4829419"/>
                  <a:gd name="connsiteY22" fmla="*/ 335559 h 4739779"/>
                  <a:gd name="connsiteX23" fmla="*/ 1448655 w 4829419"/>
                  <a:gd name="connsiteY23" fmla="*/ 310392 h 4739779"/>
                  <a:gd name="connsiteX24" fmla="*/ 1498989 w 4829419"/>
                  <a:gd name="connsiteY24" fmla="*/ 285225 h 4739779"/>
                  <a:gd name="connsiteX25" fmla="*/ 1524156 w 4829419"/>
                  <a:gd name="connsiteY25" fmla="*/ 293614 h 4739779"/>
                  <a:gd name="connsiteX26" fmla="*/ 1591268 w 4829419"/>
                  <a:gd name="connsiteY26" fmla="*/ 276836 h 4739779"/>
                  <a:gd name="connsiteX27" fmla="*/ 1616435 w 4829419"/>
                  <a:gd name="connsiteY27" fmla="*/ 243280 h 4739779"/>
                  <a:gd name="connsiteX28" fmla="*/ 1641602 w 4829419"/>
                  <a:gd name="connsiteY28" fmla="*/ 234891 h 4739779"/>
                  <a:gd name="connsiteX29" fmla="*/ 1658380 w 4829419"/>
                  <a:gd name="connsiteY29" fmla="*/ 209724 h 4739779"/>
                  <a:gd name="connsiteX30" fmla="*/ 1683547 w 4829419"/>
                  <a:gd name="connsiteY30" fmla="*/ 192946 h 4739779"/>
                  <a:gd name="connsiteX31" fmla="*/ 1700325 w 4829419"/>
                  <a:gd name="connsiteY31" fmla="*/ 167779 h 4739779"/>
                  <a:gd name="connsiteX32" fmla="*/ 1717103 w 4829419"/>
                  <a:gd name="connsiteY32" fmla="*/ 117446 h 4739779"/>
                  <a:gd name="connsiteX33" fmla="*/ 1759048 w 4829419"/>
                  <a:gd name="connsiteY33" fmla="*/ 41945 h 4739779"/>
                  <a:gd name="connsiteX34" fmla="*/ 1817771 w 4829419"/>
                  <a:gd name="connsiteY34" fmla="*/ 16778 h 4739779"/>
                  <a:gd name="connsiteX35" fmla="*/ 1842938 w 4829419"/>
                  <a:gd name="connsiteY35" fmla="*/ 8389 h 4739779"/>
                  <a:gd name="connsiteX36" fmla="*/ 1859716 w 4829419"/>
                  <a:gd name="connsiteY36" fmla="*/ 33556 h 4739779"/>
                  <a:gd name="connsiteX37" fmla="*/ 1935217 w 4829419"/>
                  <a:gd name="connsiteY37" fmla="*/ 0 h 4739779"/>
                  <a:gd name="connsiteX38" fmla="*/ 1960384 w 4829419"/>
                  <a:gd name="connsiteY38" fmla="*/ 50334 h 4739779"/>
                  <a:gd name="connsiteX39" fmla="*/ 1993940 w 4829419"/>
                  <a:gd name="connsiteY39" fmla="*/ 125835 h 4739779"/>
                  <a:gd name="connsiteX40" fmla="*/ 2019107 w 4829419"/>
                  <a:gd name="connsiteY40" fmla="*/ 201335 h 4739779"/>
                  <a:gd name="connsiteX41" fmla="*/ 2153331 w 4829419"/>
                  <a:gd name="connsiteY41" fmla="*/ 192946 h 4739779"/>
                  <a:gd name="connsiteX42" fmla="*/ 2228832 w 4829419"/>
                  <a:gd name="connsiteY42" fmla="*/ 192946 h 4739779"/>
                  <a:gd name="connsiteX43" fmla="*/ 2262388 w 4829419"/>
                  <a:gd name="connsiteY43" fmla="*/ 293614 h 4739779"/>
                  <a:gd name="connsiteX44" fmla="*/ 2337888 w 4829419"/>
                  <a:gd name="connsiteY44" fmla="*/ 327170 h 4739779"/>
                  <a:gd name="connsiteX45" fmla="*/ 2371444 w 4829419"/>
                  <a:gd name="connsiteY45" fmla="*/ 352337 h 4739779"/>
                  <a:gd name="connsiteX46" fmla="*/ 2405000 w 4829419"/>
                  <a:gd name="connsiteY46" fmla="*/ 369115 h 4739779"/>
                  <a:gd name="connsiteX47" fmla="*/ 2413389 w 4829419"/>
                  <a:gd name="connsiteY47" fmla="*/ 377504 h 4739779"/>
                  <a:gd name="connsiteX48" fmla="*/ 2472112 w 4829419"/>
                  <a:gd name="connsiteY48" fmla="*/ 427838 h 4739779"/>
                  <a:gd name="connsiteX49" fmla="*/ 2480501 w 4829419"/>
                  <a:gd name="connsiteY49" fmla="*/ 453005 h 4739779"/>
                  <a:gd name="connsiteX50" fmla="*/ 2455334 w 4829419"/>
                  <a:gd name="connsiteY50" fmla="*/ 461394 h 4739779"/>
                  <a:gd name="connsiteX51" fmla="*/ 2472112 w 4829419"/>
                  <a:gd name="connsiteY51" fmla="*/ 486561 h 4739779"/>
                  <a:gd name="connsiteX52" fmla="*/ 2472112 w 4829419"/>
                  <a:gd name="connsiteY52" fmla="*/ 595618 h 4739779"/>
                  <a:gd name="connsiteX53" fmla="*/ 2455334 w 4829419"/>
                  <a:gd name="connsiteY53" fmla="*/ 620785 h 4739779"/>
                  <a:gd name="connsiteX54" fmla="*/ 2430167 w 4829419"/>
                  <a:gd name="connsiteY54" fmla="*/ 629174 h 4739779"/>
                  <a:gd name="connsiteX55" fmla="*/ 2413389 w 4829419"/>
                  <a:gd name="connsiteY55" fmla="*/ 679508 h 4739779"/>
                  <a:gd name="connsiteX56" fmla="*/ 2463723 w 4829419"/>
                  <a:gd name="connsiteY56" fmla="*/ 704675 h 4739779"/>
                  <a:gd name="connsiteX57" fmla="*/ 2488890 w 4829419"/>
                  <a:gd name="connsiteY57" fmla="*/ 721453 h 4739779"/>
                  <a:gd name="connsiteX58" fmla="*/ 2530835 w 4829419"/>
                  <a:gd name="connsiteY58" fmla="*/ 780176 h 4739779"/>
                  <a:gd name="connsiteX59" fmla="*/ 2581169 w 4829419"/>
                  <a:gd name="connsiteY59" fmla="*/ 813732 h 4739779"/>
                  <a:gd name="connsiteX60" fmla="*/ 2597947 w 4829419"/>
                  <a:gd name="connsiteY60" fmla="*/ 838899 h 4739779"/>
                  <a:gd name="connsiteX61" fmla="*/ 2673448 w 4829419"/>
                  <a:gd name="connsiteY61" fmla="*/ 855677 h 4739779"/>
                  <a:gd name="connsiteX62" fmla="*/ 2723782 w 4829419"/>
                  <a:gd name="connsiteY62" fmla="*/ 872455 h 4739779"/>
                  <a:gd name="connsiteX63" fmla="*/ 2790894 w 4829419"/>
                  <a:gd name="connsiteY63" fmla="*/ 889233 h 4739779"/>
                  <a:gd name="connsiteX64" fmla="*/ 2849617 w 4829419"/>
                  <a:gd name="connsiteY64" fmla="*/ 830510 h 4739779"/>
                  <a:gd name="connsiteX65" fmla="*/ 2832839 w 4829419"/>
                  <a:gd name="connsiteY65" fmla="*/ 780176 h 4739779"/>
                  <a:gd name="connsiteX66" fmla="*/ 2841228 w 4829419"/>
                  <a:gd name="connsiteY66" fmla="*/ 755009 h 4739779"/>
                  <a:gd name="connsiteX67" fmla="*/ 2866395 w 4829419"/>
                  <a:gd name="connsiteY67" fmla="*/ 746620 h 4739779"/>
                  <a:gd name="connsiteX68" fmla="*/ 2967063 w 4829419"/>
                  <a:gd name="connsiteY68" fmla="*/ 738231 h 4739779"/>
                  <a:gd name="connsiteX69" fmla="*/ 3017397 w 4829419"/>
                  <a:gd name="connsiteY69" fmla="*/ 713064 h 4739779"/>
                  <a:gd name="connsiteX70" fmla="*/ 3025786 w 4829419"/>
                  <a:gd name="connsiteY70" fmla="*/ 687897 h 4739779"/>
                  <a:gd name="connsiteX71" fmla="*/ 3109676 w 4829419"/>
                  <a:gd name="connsiteY71" fmla="*/ 662730 h 4739779"/>
                  <a:gd name="connsiteX72" fmla="*/ 3168399 w 4829419"/>
                  <a:gd name="connsiteY72" fmla="*/ 671119 h 4739779"/>
                  <a:gd name="connsiteX73" fmla="*/ 3210343 w 4829419"/>
                  <a:gd name="connsiteY73" fmla="*/ 713064 h 4739779"/>
                  <a:gd name="connsiteX74" fmla="*/ 3235510 w 4829419"/>
                  <a:gd name="connsiteY74" fmla="*/ 729842 h 4739779"/>
                  <a:gd name="connsiteX75" fmla="*/ 3243899 w 4829419"/>
                  <a:gd name="connsiteY75" fmla="*/ 755009 h 4739779"/>
                  <a:gd name="connsiteX76" fmla="*/ 3269066 w 4829419"/>
                  <a:gd name="connsiteY76" fmla="*/ 780176 h 4739779"/>
                  <a:gd name="connsiteX77" fmla="*/ 3285844 w 4829419"/>
                  <a:gd name="connsiteY77" fmla="*/ 805343 h 4739779"/>
                  <a:gd name="connsiteX78" fmla="*/ 3277455 w 4829419"/>
                  <a:gd name="connsiteY78" fmla="*/ 889233 h 4739779"/>
                  <a:gd name="connsiteX79" fmla="*/ 3285844 w 4829419"/>
                  <a:gd name="connsiteY79" fmla="*/ 914400 h 4739779"/>
                  <a:gd name="connsiteX80" fmla="*/ 3311011 w 4829419"/>
                  <a:gd name="connsiteY80" fmla="*/ 922789 h 4739779"/>
                  <a:gd name="connsiteX81" fmla="*/ 3336178 w 4829419"/>
                  <a:gd name="connsiteY81" fmla="*/ 973123 h 4739779"/>
                  <a:gd name="connsiteX82" fmla="*/ 3344567 w 4829419"/>
                  <a:gd name="connsiteY82" fmla="*/ 998290 h 4739779"/>
                  <a:gd name="connsiteX83" fmla="*/ 3369734 w 4829419"/>
                  <a:gd name="connsiteY83" fmla="*/ 1048624 h 4739779"/>
                  <a:gd name="connsiteX84" fmla="*/ 3361345 w 4829419"/>
                  <a:gd name="connsiteY84" fmla="*/ 1073791 h 4739779"/>
                  <a:gd name="connsiteX85" fmla="*/ 3394901 w 4829419"/>
                  <a:gd name="connsiteY85" fmla="*/ 1115735 h 4739779"/>
                  <a:gd name="connsiteX86" fmla="*/ 3445235 w 4829419"/>
                  <a:gd name="connsiteY86" fmla="*/ 1132513 h 4739779"/>
                  <a:gd name="connsiteX87" fmla="*/ 3453624 w 4829419"/>
                  <a:gd name="connsiteY87" fmla="*/ 1157680 h 4739779"/>
                  <a:gd name="connsiteX88" fmla="*/ 3503958 w 4829419"/>
                  <a:gd name="connsiteY88" fmla="*/ 1182847 h 4739779"/>
                  <a:gd name="connsiteX89" fmla="*/ 3520736 w 4829419"/>
                  <a:gd name="connsiteY89" fmla="*/ 1208014 h 4739779"/>
                  <a:gd name="connsiteX90" fmla="*/ 3512347 w 4829419"/>
                  <a:gd name="connsiteY90" fmla="*/ 1275126 h 4739779"/>
                  <a:gd name="connsiteX91" fmla="*/ 3495569 w 4829419"/>
                  <a:gd name="connsiteY91" fmla="*/ 1300293 h 4739779"/>
                  <a:gd name="connsiteX92" fmla="*/ 3487180 w 4829419"/>
                  <a:gd name="connsiteY92" fmla="*/ 1325460 h 4739779"/>
                  <a:gd name="connsiteX93" fmla="*/ 3545903 w 4829419"/>
                  <a:gd name="connsiteY93" fmla="*/ 1350627 h 4739779"/>
                  <a:gd name="connsiteX94" fmla="*/ 3629793 w 4829419"/>
                  <a:gd name="connsiteY94" fmla="*/ 1367405 h 4739779"/>
                  <a:gd name="connsiteX95" fmla="*/ 3713683 w 4829419"/>
                  <a:gd name="connsiteY95" fmla="*/ 1367405 h 4739779"/>
                  <a:gd name="connsiteX96" fmla="*/ 3730461 w 4829419"/>
                  <a:gd name="connsiteY96" fmla="*/ 1342238 h 4739779"/>
                  <a:gd name="connsiteX97" fmla="*/ 3780795 w 4829419"/>
                  <a:gd name="connsiteY97" fmla="*/ 1317071 h 4739779"/>
                  <a:gd name="connsiteX98" fmla="*/ 3831129 w 4829419"/>
                  <a:gd name="connsiteY98" fmla="*/ 1291904 h 4739779"/>
                  <a:gd name="connsiteX99" fmla="*/ 3915019 w 4829419"/>
                  <a:gd name="connsiteY99" fmla="*/ 1266737 h 4739779"/>
                  <a:gd name="connsiteX100" fmla="*/ 3940186 w 4829419"/>
                  <a:gd name="connsiteY100" fmla="*/ 1258348 h 4739779"/>
                  <a:gd name="connsiteX101" fmla="*/ 3965353 w 4829419"/>
                  <a:gd name="connsiteY101" fmla="*/ 1249959 h 4739779"/>
                  <a:gd name="connsiteX102" fmla="*/ 3973742 w 4829419"/>
                  <a:gd name="connsiteY102" fmla="*/ 1350627 h 4739779"/>
                  <a:gd name="connsiteX103" fmla="*/ 3948575 w 4829419"/>
                  <a:gd name="connsiteY103" fmla="*/ 1367405 h 4739779"/>
                  <a:gd name="connsiteX104" fmla="*/ 3948575 w 4829419"/>
                  <a:gd name="connsiteY104" fmla="*/ 1459684 h 4739779"/>
                  <a:gd name="connsiteX105" fmla="*/ 3923408 w 4829419"/>
                  <a:gd name="connsiteY105" fmla="*/ 1476462 h 4739779"/>
                  <a:gd name="connsiteX106" fmla="*/ 3931797 w 4829419"/>
                  <a:gd name="connsiteY106" fmla="*/ 1501629 h 4739779"/>
                  <a:gd name="connsiteX107" fmla="*/ 3906630 w 4829419"/>
                  <a:gd name="connsiteY107" fmla="*/ 1593908 h 4739779"/>
                  <a:gd name="connsiteX108" fmla="*/ 3898241 w 4829419"/>
                  <a:gd name="connsiteY108" fmla="*/ 1619075 h 4739779"/>
                  <a:gd name="connsiteX109" fmla="*/ 3889852 w 4829419"/>
                  <a:gd name="connsiteY109" fmla="*/ 1669409 h 4739779"/>
                  <a:gd name="connsiteX110" fmla="*/ 3881463 w 4829419"/>
                  <a:gd name="connsiteY110" fmla="*/ 1694576 h 4739779"/>
                  <a:gd name="connsiteX111" fmla="*/ 3831129 w 4829419"/>
                  <a:gd name="connsiteY111" fmla="*/ 1711354 h 4739779"/>
                  <a:gd name="connsiteX112" fmla="*/ 3805962 w 4829419"/>
                  <a:gd name="connsiteY112" fmla="*/ 1719743 h 4739779"/>
                  <a:gd name="connsiteX113" fmla="*/ 3789184 w 4829419"/>
                  <a:gd name="connsiteY113" fmla="*/ 1744910 h 4739779"/>
                  <a:gd name="connsiteX114" fmla="*/ 3797573 w 4829419"/>
                  <a:gd name="connsiteY114" fmla="*/ 1770077 h 4739779"/>
                  <a:gd name="connsiteX115" fmla="*/ 3831129 w 4829419"/>
                  <a:gd name="connsiteY115" fmla="*/ 1820411 h 4739779"/>
                  <a:gd name="connsiteX116" fmla="*/ 3839518 w 4829419"/>
                  <a:gd name="connsiteY116" fmla="*/ 1845578 h 4739779"/>
                  <a:gd name="connsiteX117" fmla="*/ 3864685 w 4829419"/>
                  <a:gd name="connsiteY117" fmla="*/ 1853967 h 4739779"/>
                  <a:gd name="connsiteX118" fmla="*/ 3881463 w 4829419"/>
                  <a:gd name="connsiteY118" fmla="*/ 1879134 h 4739779"/>
                  <a:gd name="connsiteX119" fmla="*/ 3889852 w 4829419"/>
                  <a:gd name="connsiteY119" fmla="*/ 1921079 h 4739779"/>
                  <a:gd name="connsiteX120" fmla="*/ 3940186 w 4829419"/>
                  <a:gd name="connsiteY120" fmla="*/ 1937857 h 4739779"/>
                  <a:gd name="connsiteX121" fmla="*/ 3990520 w 4829419"/>
                  <a:gd name="connsiteY121" fmla="*/ 1963024 h 4739779"/>
                  <a:gd name="connsiteX122" fmla="*/ 4007298 w 4829419"/>
                  <a:gd name="connsiteY122" fmla="*/ 2004968 h 4739779"/>
                  <a:gd name="connsiteX123" fmla="*/ 4057632 w 4829419"/>
                  <a:gd name="connsiteY123" fmla="*/ 2030135 h 4739779"/>
                  <a:gd name="connsiteX124" fmla="*/ 4074410 w 4829419"/>
                  <a:gd name="connsiteY124" fmla="*/ 2080469 h 4739779"/>
                  <a:gd name="connsiteX125" fmla="*/ 4091188 w 4829419"/>
                  <a:gd name="connsiteY125" fmla="*/ 2147581 h 4739779"/>
                  <a:gd name="connsiteX126" fmla="*/ 4099577 w 4829419"/>
                  <a:gd name="connsiteY126" fmla="*/ 2172748 h 4739779"/>
                  <a:gd name="connsiteX127" fmla="*/ 4124743 w 4829419"/>
                  <a:gd name="connsiteY127" fmla="*/ 2265027 h 4739779"/>
                  <a:gd name="connsiteX128" fmla="*/ 4149910 w 4829419"/>
                  <a:gd name="connsiteY128" fmla="*/ 2281805 h 4739779"/>
                  <a:gd name="connsiteX129" fmla="*/ 4183466 w 4829419"/>
                  <a:gd name="connsiteY129" fmla="*/ 2273416 h 4739779"/>
                  <a:gd name="connsiteX130" fmla="*/ 4208633 w 4829419"/>
                  <a:gd name="connsiteY130" fmla="*/ 2265027 h 4739779"/>
                  <a:gd name="connsiteX131" fmla="*/ 4242189 w 4829419"/>
                  <a:gd name="connsiteY131" fmla="*/ 2273416 h 4739779"/>
                  <a:gd name="connsiteX132" fmla="*/ 4292523 w 4829419"/>
                  <a:gd name="connsiteY132" fmla="*/ 2290194 h 4739779"/>
                  <a:gd name="connsiteX133" fmla="*/ 4359635 w 4829419"/>
                  <a:gd name="connsiteY133" fmla="*/ 2281805 h 4739779"/>
                  <a:gd name="connsiteX134" fmla="*/ 4401580 w 4829419"/>
                  <a:gd name="connsiteY134" fmla="*/ 2239860 h 4739779"/>
                  <a:gd name="connsiteX135" fmla="*/ 4426747 w 4829419"/>
                  <a:gd name="connsiteY135" fmla="*/ 2231471 h 4739779"/>
                  <a:gd name="connsiteX136" fmla="*/ 4451914 w 4829419"/>
                  <a:gd name="connsiteY136" fmla="*/ 2214693 h 4739779"/>
                  <a:gd name="connsiteX137" fmla="*/ 4468692 w 4829419"/>
                  <a:gd name="connsiteY137" fmla="*/ 2164359 h 4739779"/>
                  <a:gd name="connsiteX138" fmla="*/ 4477081 w 4829419"/>
                  <a:gd name="connsiteY138" fmla="*/ 2139192 h 4739779"/>
                  <a:gd name="connsiteX139" fmla="*/ 4502248 w 4829419"/>
                  <a:gd name="connsiteY139" fmla="*/ 2130803 h 4739779"/>
                  <a:gd name="connsiteX140" fmla="*/ 4678417 w 4829419"/>
                  <a:gd name="connsiteY140" fmla="*/ 2147581 h 4739779"/>
                  <a:gd name="connsiteX141" fmla="*/ 4762307 w 4829419"/>
                  <a:gd name="connsiteY141" fmla="*/ 2155970 h 4739779"/>
                  <a:gd name="connsiteX142" fmla="*/ 4795863 w 4829419"/>
                  <a:gd name="connsiteY142" fmla="*/ 2189526 h 4739779"/>
                  <a:gd name="connsiteX143" fmla="*/ 4821030 w 4829419"/>
                  <a:gd name="connsiteY143" fmla="*/ 2197915 h 4739779"/>
                  <a:gd name="connsiteX144" fmla="*/ 4829419 w 4829419"/>
                  <a:gd name="connsiteY144" fmla="*/ 2223082 h 4739779"/>
                  <a:gd name="connsiteX145" fmla="*/ 4812641 w 4829419"/>
                  <a:gd name="connsiteY145" fmla="*/ 2290194 h 4739779"/>
                  <a:gd name="connsiteX146" fmla="*/ 4779085 w 4829419"/>
                  <a:gd name="connsiteY146" fmla="*/ 2340528 h 4739779"/>
                  <a:gd name="connsiteX147" fmla="*/ 4737140 w 4829419"/>
                  <a:gd name="connsiteY147" fmla="*/ 2407640 h 4739779"/>
                  <a:gd name="connsiteX148" fmla="*/ 4703584 w 4829419"/>
                  <a:gd name="connsiteY148" fmla="*/ 2449585 h 4739779"/>
                  <a:gd name="connsiteX149" fmla="*/ 4661639 w 4829419"/>
                  <a:gd name="connsiteY149" fmla="*/ 2491530 h 4739779"/>
                  <a:gd name="connsiteX150" fmla="*/ 4628083 w 4829419"/>
                  <a:gd name="connsiteY150" fmla="*/ 2533475 h 4739779"/>
                  <a:gd name="connsiteX151" fmla="*/ 4619694 w 4829419"/>
                  <a:gd name="connsiteY151" fmla="*/ 2558642 h 4739779"/>
                  <a:gd name="connsiteX152" fmla="*/ 4602916 w 4829419"/>
                  <a:gd name="connsiteY152" fmla="*/ 2583809 h 4739779"/>
                  <a:gd name="connsiteX153" fmla="*/ 4594527 w 4829419"/>
                  <a:gd name="connsiteY153" fmla="*/ 2608976 h 4739779"/>
                  <a:gd name="connsiteX154" fmla="*/ 4569360 w 4829419"/>
                  <a:gd name="connsiteY154" fmla="*/ 2625754 h 4739779"/>
                  <a:gd name="connsiteX155" fmla="*/ 4552582 w 4829419"/>
                  <a:gd name="connsiteY155" fmla="*/ 2676088 h 4739779"/>
                  <a:gd name="connsiteX156" fmla="*/ 4535804 w 4829419"/>
                  <a:gd name="connsiteY156" fmla="*/ 2701255 h 4739779"/>
                  <a:gd name="connsiteX157" fmla="*/ 4527415 w 4829419"/>
                  <a:gd name="connsiteY157" fmla="*/ 2726422 h 4739779"/>
                  <a:gd name="connsiteX158" fmla="*/ 4510637 w 4829419"/>
                  <a:gd name="connsiteY158" fmla="*/ 2751589 h 4739779"/>
                  <a:gd name="connsiteX159" fmla="*/ 4493859 w 4829419"/>
                  <a:gd name="connsiteY159" fmla="*/ 2801923 h 4739779"/>
                  <a:gd name="connsiteX160" fmla="*/ 4460303 w 4829419"/>
                  <a:gd name="connsiteY160" fmla="*/ 2852257 h 4739779"/>
                  <a:gd name="connsiteX161" fmla="*/ 4443525 w 4829419"/>
                  <a:gd name="connsiteY161" fmla="*/ 2877424 h 4739779"/>
                  <a:gd name="connsiteX162" fmla="*/ 4409969 w 4829419"/>
                  <a:gd name="connsiteY162" fmla="*/ 2927757 h 4739779"/>
                  <a:gd name="connsiteX163" fmla="*/ 4393191 w 4829419"/>
                  <a:gd name="connsiteY163" fmla="*/ 2952924 h 4739779"/>
                  <a:gd name="connsiteX164" fmla="*/ 4384802 w 4829419"/>
                  <a:gd name="connsiteY164" fmla="*/ 2978091 h 4739779"/>
                  <a:gd name="connsiteX165" fmla="*/ 4359635 w 4829419"/>
                  <a:gd name="connsiteY165" fmla="*/ 2994869 h 4739779"/>
                  <a:gd name="connsiteX166" fmla="*/ 4342857 w 4829419"/>
                  <a:gd name="connsiteY166" fmla="*/ 3020036 h 4739779"/>
                  <a:gd name="connsiteX167" fmla="*/ 4317690 w 4829419"/>
                  <a:gd name="connsiteY167" fmla="*/ 3028425 h 4739779"/>
                  <a:gd name="connsiteX168" fmla="*/ 4267356 w 4829419"/>
                  <a:gd name="connsiteY168" fmla="*/ 3061981 h 4739779"/>
                  <a:gd name="connsiteX169" fmla="*/ 4242189 w 4829419"/>
                  <a:gd name="connsiteY169" fmla="*/ 3078759 h 4739779"/>
                  <a:gd name="connsiteX170" fmla="*/ 4233800 w 4829419"/>
                  <a:gd name="connsiteY170" fmla="*/ 3103926 h 4739779"/>
                  <a:gd name="connsiteX171" fmla="*/ 4208633 w 4829419"/>
                  <a:gd name="connsiteY171" fmla="*/ 3154260 h 4739779"/>
                  <a:gd name="connsiteX172" fmla="*/ 4191855 w 4829419"/>
                  <a:gd name="connsiteY172" fmla="*/ 3263317 h 4739779"/>
                  <a:gd name="connsiteX173" fmla="*/ 4175077 w 4829419"/>
                  <a:gd name="connsiteY173" fmla="*/ 3288484 h 4739779"/>
                  <a:gd name="connsiteX174" fmla="*/ 4149910 w 4829419"/>
                  <a:gd name="connsiteY174" fmla="*/ 3296873 h 4739779"/>
                  <a:gd name="connsiteX175" fmla="*/ 4099577 w 4829419"/>
                  <a:gd name="connsiteY175" fmla="*/ 3330429 h 4739779"/>
                  <a:gd name="connsiteX176" fmla="*/ 4074410 w 4829419"/>
                  <a:gd name="connsiteY176" fmla="*/ 3431097 h 4739779"/>
                  <a:gd name="connsiteX177" fmla="*/ 4091188 w 4829419"/>
                  <a:gd name="connsiteY177" fmla="*/ 3456264 h 4739779"/>
                  <a:gd name="connsiteX178" fmla="*/ 4107966 w 4829419"/>
                  <a:gd name="connsiteY178" fmla="*/ 3506598 h 4739779"/>
                  <a:gd name="connsiteX179" fmla="*/ 4116354 w 4829419"/>
                  <a:gd name="connsiteY179" fmla="*/ 3531765 h 4739779"/>
                  <a:gd name="connsiteX180" fmla="*/ 4166688 w 4829419"/>
                  <a:gd name="connsiteY180" fmla="*/ 3548543 h 4739779"/>
                  <a:gd name="connsiteX181" fmla="*/ 4175077 w 4829419"/>
                  <a:gd name="connsiteY181" fmla="*/ 3582099 h 4739779"/>
                  <a:gd name="connsiteX182" fmla="*/ 4208633 w 4829419"/>
                  <a:gd name="connsiteY182" fmla="*/ 3590488 h 4739779"/>
                  <a:gd name="connsiteX183" fmla="*/ 4233800 w 4829419"/>
                  <a:gd name="connsiteY183" fmla="*/ 3598877 h 4739779"/>
                  <a:gd name="connsiteX184" fmla="*/ 4267356 w 4829419"/>
                  <a:gd name="connsiteY184" fmla="*/ 3649211 h 4739779"/>
                  <a:gd name="connsiteX185" fmla="*/ 4275745 w 4829419"/>
                  <a:gd name="connsiteY185" fmla="*/ 3699545 h 4739779"/>
                  <a:gd name="connsiteX186" fmla="*/ 4326079 w 4829419"/>
                  <a:gd name="connsiteY186" fmla="*/ 3716323 h 4739779"/>
                  <a:gd name="connsiteX187" fmla="*/ 4351246 w 4829419"/>
                  <a:gd name="connsiteY187" fmla="*/ 3707934 h 4739779"/>
                  <a:gd name="connsiteX188" fmla="*/ 4359635 w 4829419"/>
                  <a:gd name="connsiteY188" fmla="*/ 3758268 h 4739779"/>
                  <a:gd name="connsiteX189" fmla="*/ 4393191 w 4829419"/>
                  <a:gd name="connsiteY189" fmla="*/ 3791824 h 4739779"/>
                  <a:gd name="connsiteX190" fmla="*/ 4426747 w 4829419"/>
                  <a:gd name="connsiteY190" fmla="*/ 3825379 h 4739779"/>
                  <a:gd name="connsiteX191" fmla="*/ 4451914 w 4829419"/>
                  <a:gd name="connsiteY191" fmla="*/ 3842157 h 4739779"/>
                  <a:gd name="connsiteX192" fmla="*/ 4502248 w 4829419"/>
                  <a:gd name="connsiteY192" fmla="*/ 3825379 h 4739779"/>
                  <a:gd name="connsiteX193" fmla="*/ 4519026 w 4829419"/>
                  <a:gd name="connsiteY193" fmla="*/ 3959603 h 4739779"/>
                  <a:gd name="connsiteX194" fmla="*/ 4535804 w 4829419"/>
                  <a:gd name="connsiteY194" fmla="*/ 3984770 h 4739779"/>
                  <a:gd name="connsiteX195" fmla="*/ 4544193 w 4829419"/>
                  <a:gd name="connsiteY195" fmla="*/ 4018326 h 4739779"/>
                  <a:gd name="connsiteX196" fmla="*/ 4594527 w 4829419"/>
                  <a:gd name="connsiteY196" fmla="*/ 4018326 h 4739779"/>
                  <a:gd name="connsiteX197" fmla="*/ 4628083 w 4829419"/>
                  <a:gd name="connsiteY197" fmla="*/ 4068660 h 4739779"/>
                  <a:gd name="connsiteX198" fmla="*/ 4619694 w 4829419"/>
                  <a:gd name="connsiteY198" fmla="*/ 4169328 h 4739779"/>
                  <a:gd name="connsiteX199" fmla="*/ 4586138 w 4829419"/>
                  <a:gd name="connsiteY199" fmla="*/ 4219662 h 4739779"/>
                  <a:gd name="connsiteX200" fmla="*/ 4577749 w 4829419"/>
                  <a:gd name="connsiteY200" fmla="*/ 4244829 h 4739779"/>
                  <a:gd name="connsiteX201" fmla="*/ 4569360 w 4829419"/>
                  <a:gd name="connsiteY201" fmla="*/ 4286774 h 4739779"/>
                  <a:gd name="connsiteX202" fmla="*/ 4560971 w 4829419"/>
                  <a:gd name="connsiteY202" fmla="*/ 4320330 h 4739779"/>
                  <a:gd name="connsiteX203" fmla="*/ 4569360 w 4829419"/>
                  <a:gd name="connsiteY203" fmla="*/ 4412609 h 4739779"/>
                  <a:gd name="connsiteX204" fmla="*/ 4577749 w 4829419"/>
                  <a:gd name="connsiteY204" fmla="*/ 4437776 h 4739779"/>
                  <a:gd name="connsiteX205" fmla="*/ 4602916 w 4829419"/>
                  <a:gd name="connsiteY205" fmla="*/ 4446165 h 4739779"/>
                  <a:gd name="connsiteX206" fmla="*/ 4552582 w 4829419"/>
                  <a:gd name="connsiteY206" fmla="*/ 4479721 h 4739779"/>
                  <a:gd name="connsiteX207" fmla="*/ 4519026 w 4829419"/>
                  <a:gd name="connsiteY207" fmla="*/ 4521666 h 4739779"/>
                  <a:gd name="connsiteX208" fmla="*/ 4493859 w 4829419"/>
                  <a:gd name="connsiteY208" fmla="*/ 4572000 h 4739779"/>
                  <a:gd name="connsiteX209" fmla="*/ 223863 w 4829419"/>
                  <a:gd name="connsiteY209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198697 w 4829419"/>
                  <a:gd name="connsiteY4" fmla="*/ 4253218 h 4739779"/>
                  <a:gd name="connsiteX5" fmla="*/ 358088 w 4829419"/>
                  <a:gd name="connsiteY5" fmla="*/ 4135772 h 4739779"/>
                  <a:gd name="connsiteX6" fmla="*/ 240642 w 4829419"/>
                  <a:gd name="connsiteY6" fmla="*/ 3959603 h 4739779"/>
                  <a:gd name="connsiteX7" fmla="*/ 307754 w 4829419"/>
                  <a:gd name="connsiteY7" fmla="*/ 3959603 h 4739779"/>
                  <a:gd name="connsiteX8" fmla="*/ 416811 w 4829419"/>
                  <a:gd name="connsiteY8" fmla="*/ 3909269 h 4739779"/>
                  <a:gd name="connsiteX9" fmla="*/ 584589 w 4829419"/>
                  <a:gd name="connsiteY9" fmla="*/ 3900881 h 4739779"/>
                  <a:gd name="connsiteX10" fmla="*/ 475533 w 4829419"/>
                  <a:gd name="connsiteY10" fmla="*/ 3523376 h 4739779"/>
                  <a:gd name="connsiteX11" fmla="*/ 341310 w 4829419"/>
                  <a:gd name="connsiteY11" fmla="*/ 3414319 h 4739779"/>
                  <a:gd name="connsiteX12" fmla="*/ 316143 w 4829419"/>
                  <a:gd name="connsiteY12" fmla="*/ 3355596 h 4739779"/>
                  <a:gd name="connsiteX13" fmla="*/ 181918 w 4829419"/>
                  <a:gd name="connsiteY13" fmla="*/ 3254928 h 4739779"/>
                  <a:gd name="connsiteX14" fmla="*/ 5749 w 4829419"/>
                  <a:gd name="connsiteY14" fmla="*/ 3137482 h 4739779"/>
                  <a:gd name="connsiteX15" fmla="*/ 148362 w 4829419"/>
                  <a:gd name="connsiteY15" fmla="*/ 2617365 h 4739779"/>
                  <a:gd name="connsiteX16" fmla="*/ 1096318 w 4829419"/>
                  <a:gd name="connsiteY16" fmla="*/ 906011 h 4739779"/>
                  <a:gd name="connsiteX17" fmla="*/ 1314432 w 4829419"/>
                  <a:gd name="connsiteY17" fmla="*/ 612396 h 4739779"/>
                  <a:gd name="connsiteX18" fmla="*/ 1322821 w 4829419"/>
                  <a:gd name="connsiteY18" fmla="*/ 503339 h 4739779"/>
                  <a:gd name="connsiteX19" fmla="*/ 1347988 w 4829419"/>
                  <a:gd name="connsiteY19" fmla="*/ 486561 h 4739779"/>
                  <a:gd name="connsiteX20" fmla="*/ 1389932 w 4829419"/>
                  <a:gd name="connsiteY20" fmla="*/ 453005 h 4739779"/>
                  <a:gd name="connsiteX21" fmla="*/ 1406710 w 4829419"/>
                  <a:gd name="connsiteY21" fmla="*/ 385893 h 4739779"/>
                  <a:gd name="connsiteX22" fmla="*/ 1440266 w 4829419"/>
                  <a:gd name="connsiteY22" fmla="*/ 335559 h 4739779"/>
                  <a:gd name="connsiteX23" fmla="*/ 1448655 w 4829419"/>
                  <a:gd name="connsiteY23" fmla="*/ 310392 h 4739779"/>
                  <a:gd name="connsiteX24" fmla="*/ 1498989 w 4829419"/>
                  <a:gd name="connsiteY24" fmla="*/ 285225 h 4739779"/>
                  <a:gd name="connsiteX25" fmla="*/ 1524156 w 4829419"/>
                  <a:gd name="connsiteY25" fmla="*/ 293614 h 4739779"/>
                  <a:gd name="connsiteX26" fmla="*/ 1591268 w 4829419"/>
                  <a:gd name="connsiteY26" fmla="*/ 276836 h 4739779"/>
                  <a:gd name="connsiteX27" fmla="*/ 1616435 w 4829419"/>
                  <a:gd name="connsiteY27" fmla="*/ 243280 h 4739779"/>
                  <a:gd name="connsiteX28" fmla="*/ 1641602 w 4829419"/>
                  <a:gd name="connsiteY28" fmla="*/ 234891 h 4739779"/>
                  <a:gd name="connsiteX29" fmla="*/ 1658380 w 4829419"/>
                  <a:gd name="connsiteY29" fmla="*/ 209724 h 4739779"/>
                  <a:gd name="connsiteX30" fmla="*/ 1683547 w 4829419"/>
                  <a:gd name="connsiteY30" fmla="*/ 192946 h 4739779"/>
                  <a:gd name="connsiteX31" fmla="*/ 1700325 w 4829419"/>
                  <a:gd name="connsiteY31" fmla="*/ 167779 h 4739779"/>
                  <a:gd name="connsiteX32" fmla="*/ 1717103 w 4829419"/>
                  <a:gd name="connsiteY32" fmla="*/ 117446 h 4739779"/>
                  <a:gd name="connsiteX33" fmla="*/ 1759048 w 4829419"/>
                  <a:gd name="connsiteY33" fmla="*/ 41945 h 4739779"/>
                  <a:gd name="connsiteX34" fmla="*/ 1817771 w 4829419"/>
                  <a:gd name="connsiteY34" fmla="*/ 16778 h 4739779"/>
                  <a:gd name="connsiteX35" fmla="*/ 1842938 w 4829419"/>
                  <a:gd name="connsiteY35" fmla="*/ 8389 h 4739779"/>
                  <a:gd name="connsiteX36" fmla="*/ 1859716 w 4829419"/>
                  <a:gd name="connsiteY36" fmla="*/ 33556 h 4739779"/>
                  <a:gd name="connsiteX37" fmla="*/ 1935217 w 4829419"/>
                  <a:gd name="connsiteY37" fmla="*/ 0 h 4739779"/>
                  <a:gd name="connsiteX38" fmla="*/ 1960384 w 4829419"/>
                  <a:gd name="connsiteY38" fmla="*/ 50334 h 4739779"/>
                  <a:gd name="connsiteX39" fmla="*/ 1993940 w 4829419"/>
                  <a:gd name="connsiteY39" fmla="*/ 125835 h 4739779"/>
                  <a:gd name="connsiteX40" fmla="*/ 2019107 w 4829419"/>
                  <a:gd name="connsiteY40" fmla="*/ 201335 h 4739779"/>
                  <a:gd name="connsiteX41" fmla="*/ 2153331 w 4829419"/>
                  <a:gd name="connsiteY41" fmla="*/ 192946 h 4739779"/>
                  <a:gd name="connsiteX42" fmla="*/ 2228832 w 4829419"/>
                  <a:gd name="connsiteY42" fmla="*/ 192946 h 4739779"/>
                  <a:gd name="connsiteX43" fmla="*/ 2262388 w 4829419"/>
                  <a:gd name="connsiteY43" fmla="*/ 293614 h 4739779"/>
                  <a:gd name="connsiteX44" fmla="*/ 2337888 w 4829419"/>
                  <a:gd name="connsiteY44" fmla="*/ 327170 h 4739779"/>
                  <a:gd name="connsiteX45" fmla="*/ 2371444 w 4829419"/>
                  <a:gd name="connsiteY45" fmla="*/ 352337 h 4739779"/>
                  <a:gd name="connsiteX46" fmla="*/ 2405000 w 4829419"/>
                  <a:gd name="connsiteY46" fmla="*/ 369115 h 4739779"/>
                  <a:gd name="connsiteX47" fmla="*/ 2413389 w 4829419"/>
                  <a:gd name="connsiteY47" fmla="*/ 377504 h 4739779"/>
                  <a:gd name="connsiteX48" fmla="*/ 2472112 w 4829419"/>
                  <a:gd name="connsiteY48" fmla="*/ 427838 h 4739779"/>
                  <a:gd name="connsiteX49" fmla="*/ 2480501 w 4829419"/>
                  <a:gd name="connsiteY49" fmla="*/ 453005 h 4739779"/>
                  <a:gd name="connsiteX50" fmla="*/ 2455334 w 4829419"/>
                  <a:gd name="connsiteY50" fmla="*/ 461394 h 4739779"/>
                  <a:gd name="connsiteX51" fmla="*/ 2472112 w 4829419"/>
                  <a:gd name="connsiteY51" fmla="*/ 486561 h 4739779"/>
                  <a:gd name="connsiteX52" fmla="*/ 2472112 w 4829419"/>
                  <a:gd name="connsiteY52" fmla="*/ 595618 h 4739779"/>
                  <a:gd name="connsiteX53" fmla="*/ 2455334 w 4829419"/>
                  <a:gd name="connsiteY53" fmla="*/ 620785 h 4739779"/>
                  <a:gd name="connsiteX54" fmla="*/ 2430167 w 4829419"/>
                  <a:gd name="connsiteY54" fmla="*/ 629174 h 4739779"/>
                  <a:gd name="connsiteX55" fmla="*/ 2413389 w 4829419"/>
                  <a:gd name="connsiteY55" fmla="*/ 679508 h 4739779"/>
                  <a:gd name="connsiteX56" fmla="*/ 2463723 w 4829419"/>
                  <a:gd name="connsiteY56" fmla="*/ 704675 h 4739779"/>
                  <a:gd name="connsiteX57" fmla="*/ 2488890 w 4829419"/>
                  <a:gd name="connsiteY57" fmla="*/ 721453 h 4739779"/>
                  <a:gd name="connsiteX58" fmla="*/ 2530835 w 4829419"/>
                  <a:gd name="connsiteY58" fmla="*/ 780176 h 4739779"/>
                  <a:gd name="connsiteX59" fmla="*/ 2581169 w 4829419"/>
                  <a:gd name="connsiteY59" fmla="*/ 813732 h 4739779"/>
                  <a:gd name="connsiteX60" fmla="*/ 2597947 w 4829419"/>
                  <a:gd name="connsiteY60" fmla="*/ 838899 h 4739779"/>
                  <a:gd name="connsiteX61" fmla="*/ 2673448 w 4829419"/>
                  <a:gd name="connsiteY61" fmla="*/ 855677 h 4739779"/>
                  <a:gd name="connsiteX62" fmla="*/ 2723782 w 4829419"/>
                  <a:gd name="connsiteY62" fmla="*/ 872455 h 4739779"/>
                  <a:gd name="connsiteX63" fmla="*/ 2790894 w 4829419"/>
                  <a:gd name="connsiteY63" fmla="*/ 889233 h 4739779"/>
                  <a:gd name="connsiteX64" fmla="*/ 2849617 w 4829419"/>
                  <a:gd name="connsiteY64" fmla="*/ 830510 h 4739779"/>
                  <a:gd name="connsiteX65" fmla="*/ 2832839 w 4829419"/>
                  <a:gd name="connsiteY65" fmla="*/ 780176 h 4739779"/>
                  <a:gd name="connsiteX66" fmla="*/ 2841228 w 4829419"/>
                  <a:gd name="connsiteY66" fmla="*/ 755009 h 4739779"/>
                  <a:gd name="connsiteX67" fmla="*/ 2866395 w 4829419"/>
                  <a:gd name="connsiteY67" fmla="*/ 746620 h 4739779"/>
                  <a:gd name="connsiteX68" fmla="*/ 2967063 w 4829419"/>
                  <a:gd name="connsiteY68" fmla="*/ 738231 h 4739779"/>
                  <a:gd name="connsiteX69" fmla="*/ 3017397 w 4829419"/>
                  <a:gd name="connsiteY69" fmla="*/ 713064 h 4739779"/>
                  <a:gd name="connsiteX70" fmla="*/ 3025786 w 4829419"/>
                  <a:gd name="connsiteY70" fmla="*/ 687897 h 4739779"/>
                  <a:gd name="connsiteX71" fmla="*/ 3109676 w 4829419"/>
                  <a:gd name="connsiteY71" fmla="*/ 662730 h 4739779"/>
                  <a:gd name="connsiteX72" fmla="*/ 3168399 w 4829419"/>
                  <a:gd name="connsiteY72" fmla="*/ 671119 h 4739779"/>
                  <a:gd name="connsiteX73" fmla="*/ 3210343 w 4829419"/>
                  <a:gd name="connsiteY73" fmla="*/ 713064 h 4739779"/>
                  <a:gd name="connsiteX74" fmla="*/ 3235510 w 4829419"/>
                  <a:gd name="connsiteY74" fmla="*/ 729842 h 4739779"/>
                  <a:gd name="connsiteX75" fmla="*/ 3243899 w 4829419"/>
                  <a:gd name="connsiteY75" fmla="*/ 755009 h 4739779"/>
                  <a:gd name="connsiteX76" fmla="*/ 3269066 w 4829419"/>
                  <a:gd name="connsiteY76" fmla="*/ 780176 h 4739779"/>
                  <a:gd name="connsiteX77" fmla="*/ 3285844 w 4829419"/>
                  <a:gd name="connsiteY77" fmla="*/ 805343 h 4739779"/>
                  <a:gd name="connsiteX78" fmla="*/ 3277455 w 4829419"/>
                  <a:gd name="connsiteY78" fmla="*/ 889233 h 4739779"/>
                  <a:gd name="connsiteX79" fmla="*/ 3285844 w 4829419"/>
                  <a:gd name="connsiteY79" fmla="*/ 914400 h 4739779"/>
                  <a:gd name="connsiteX80" fmla="*/ 3311011 w 4829419"/>
                  <a:gd name="connsiteY80" fmla="*/ 922789 h 4739779"/>
                  <a:gd name="connsiteX81" fmla="*/ 3336178 w 4829419"/>
                  <a:gd name="connsiteY81" fmla="*/ 973123 h 4739779"/>
                  <a:gd name="connsiteX82" fmla="*/ 3344567 w 4829419"/>
                  <a:gd name="connsiteY82" fmla="*/ 998290 h 4739779"/>
                  <a:gd name="connsiteX83" fmla="*/ 3369734 w 4829419"/>
                  <a:gd name="connsiteY83" fmla="*/ 1048624 h 4739779"/>
                  <a:gd name="connsiteX84" fmla="*/ 3361345 w 4829419"/>
                  <a:gd name="connsiteY84" fmla="*/ 1073791 h 4739779"/>
                  <a:gd name="connsiteX85" fmla="*/ 3394901 w 4829419"/>
                  <a:gd name="connsiteY85" fmla="*/ 1115735 h 4739779"/>
                  <a:gd name="connsiteX86" fmla="*/ 3445235 w 4829419"/>
                  <a:gd name="connsiteY86" fmla="*/ 1132513 h 4739779"/>
                  <a:gd name="connsiteX87" fmla="*/ 3453624 w 4829419"/>
                  <a:gd name="connsiteY87" fmla="*/ 1157680 h 4739779"/>
                  <a:gd name="connsiteX88" fmla="*/ 3503958 w 4829419"/>
                  <a:gd name="connsiteY88" fmla="*/ 1182847 h 4739779"/>
                  <a:gd name="connsiteX89" fmla="*/ 3520736 w 4829419"/>
                  <a:gd name="connsiteY89" fmla="*/ 1208014 h 4739779"/>
                  <a:gd name="connsiteX90" fmla="*/ 3512347 w 4829419"/>
                  <a:gd name="connsiteY90" fmla="*/ 1275126 h 4739779"/>
                  <a:gd name="connsiteX91" fmla="*/ 3495569 w 4829419"/>
                  <a:gd name="connsiteY91" fmla="*/ 1300293 h 4739779"/>
                  <a:gd name="connsiteX92" fmla="*/ 3487180 w 4829419"/>
                  <a:gd name="connsiteY92" fmla="*/ 1325460 h 4739779"/>
                  <a:gd name="connsiteX93" fmla="*/ 3545903 w 4829419"/>
                  <a:gd name="connsiteY93" fmla="*/ 1350627 h 4739779"/>
                  <a:gd name="connsiteX94" fmla="*/ 3629793 w 4829419"/>
                  <a:gd name="connsiteY94" fmla="*/ 1367405 h 4739779"/>
                  <a:gd name="connsiteX95" fmla="*/ 3713683 w 4829419"/>
                  <a:gd name="connsiteY95" fmla="*/ 1367405 h 4739779"/>
                  <a:gd name="connsiteX96" fmla="*/ 3730461 w 4829419"/>
                  <a:gd name="connsiteY96" fmla="*/ 1342238 h 4739779"/>
                  <a:gd name="connsiteX97" fmla="*/ 3780795 w 4829419"/>
                  <a:gd name="connsiteY97" fmla="*/ 1317071 h 4739779"/>
                  <a:gd name="connsiteX98" fmla="*/ 3831129 w 4829419"/>
                  <a:gd name="connsiteY98" fmla="*/ 1291904 h 4739779"/>
                  <a:gd name="connsiteX99" fmla="*/ 3915019 w 4829419"/>
                  <a:gd name="connsiteY99" fmla="*/ 1266737 h 4739779"/>
                  <a:gd name="connsiteX100" fmla="*/ 3940186 w 4829419"/>
                  <a:gd name="connsiteY100" fmla="*/ 1258348 h 4739779"/>
                  <a:gd name="connsiteX101" fmla="*/ 3965353 w 4829419"/>
                  <a:gd name="connsiteY101" fmla="*/ 1249959 h 4739779"/>
                  <a:gd name="connsiteX102" fmla="*/ 3973742 w 4829419"/>
                  <a:gd name="connsiteY102" fmla="*/ 1350627 h 4739779"/>
                  <a:gd name="connsiteX103" fmla="*/ 3948575 w 4829419"/>
                  <a:gd name="connsiteY103" fmla="*/ 1367405 h 4739779"/>
                  <a:gd name="connsiteX104" fmla="*/ 3948575 w 4829419"/>
                  <a:gd name="connsiteY104" fmla="*/ 1459684 h 4739779"/>
                  <a:gd name="connsiteX105" fmla="*/ 3923408 w 4829419"/>
                  <a:gd name="connsiteY105" fmla="*/ 1476462 h 4739779"/>
                  <a:gd name="connsiteX106" fmla="*/ 3931797 w 4829419"/>
                  <a:gd name="connsiteY106" fmla="*/ 1501629 h 4739779"/>
                  <a:gd name="connsiteX107" fmla="*/ 3906630 w 4829419"/>
                  <a:gd name="connsiteY107" fmla="*/ 1593908 h 4739779"/>
                  <a:gd name="connsiteX108" fmla="*/ 3898241 w 4829419"/>
                  <a:gd name="connsiteY108" fmla="*/ 1619075 h 4739779"/>
                  <a:gd name="connsiteX109" fmla="*/ 3889852 w 4829419"/>
                  <a:gd name="connsiteY109" fmla="*/ 1669409 h 4739779"/>
                  <a:gd name="connsiteX110" fmla="*/ 3881463 w 4829419"/>
                  <a:gd name="connsiteY110" fmla="*/ 1694576 h 4739779"/>
                  <a:gd name="connsiteX111" fmla="*/ 3831129 w 4829419"/>
                  <a:gd name="connsiteY111" fmla="*/ 1711354 h 4739779"/>
                  <a:gd name="connsiteX112" fmla="*/ 3805962 w 4829419"/>
                  <a:gd name="connsiteY112" fmla="*/ 1719743 h 4739779"/>
                  <a:gd name="connsiteX113" fmla="*/ 3789184 w 4829419"/>
                  <a:gd name="connsiteY113" fmla="*/ 1744910 h 4739779"/>
                  <a:gd name="connsiteX114" fmla="*/ 3797573 w 4829419"/>
                  <a:gd name="connsiteY114" fmla="*/ 1770077 h 4739779"/>
                  <a:gd name="connsiteX115" fmla="*/ 3831129 w 4829419"/>
                  <a:gd name="connsiteY115" fmla="*/ 1820411 h 4739779"/>
                  <a:gd name="connsiteX116" fmla="*/ 3839518 w 4829419"/>
                  <a:gd name="connsiteY116" fmla="*/ 1845578 h 4739779"/>
                  <a:gd name="connsiteX117" fmla="*/ 3864685 w 4829419"/>
                  <a:gd name="connsiteY117" fmla="*/ 1853967 h 4739779"/>
                  <a:gd name="connsiteX118" fmla="*/ 3881463 w 4829419"/>
                  <a:gd name="connsiteY118" fmla="*/ 1879134 h 4739779"/>
                  <a:gd name="connsiteX119" fmla="*/ 3889852 w 4829419"/>
                  <a:gd name="connsiteY119" fmla="*/ 1921079 h 4739779"/>
                  <a:gd name="connsiteX120" fmla="*/ 3940186 w 4829419"/>
                  <a:gd name="connsiteY120" fmla="*/ 1937857 h 4739779"/>
                  <a:gd name="connsiteX121" fmla="*/ 3990520 w 4829419"/>
                  <a:gd name="connsiteY121" fmla="*/ 1963024 h 4739779"/>
                  <a:gd name="connsiteX122" fmla="*/ 4007298 w 4829419"/>
                  <a:gd name="connsiteY122" fmla="*/ 2004968 h 4739779"/>
                  <a:gd name="connsiteX123" fmla="*/ 4057632 w 4829419"/>
                  <a:gd name="connsiteY123" fmla="*/ 2030135 h 4739779"/>
                  <a:gd name="connsiteX124" fmla="*/ 4074410 w 4829419"/>
                  <a:gd name="connsiteY124" fmla="*/ 2080469 h 4739779"/>
                  <a:gd name="connsiteX125" fmla="*/ 4091188 w 4829419"/>
                  <a:gd name="connsiteY125" fmla="*/ 2147581 h 4739779"/>
                  <a:gd name="connsiteX126" fmla="*/ 4099577 w 4829419"/>
                  <a:gd name="connsiteY126" fmla="*/ 2172748 h 4739779"/>
                  <a:gd name="connsiteX127" fmla="*/ 4124743 w 4829419"/>
                  <a:gd name="connsiteY127" fmla="*/ 2265027 h 4739779"/>
                  <a:gd name="connsiteX128" fmla="*/ 4149910 w 4829419"/>
                  <a:gd name="connsiteY128" fmla="*/ 2281805 h 4739779"/>
                  <a:gd name="connsiteX129" fmla="*/ 4183466 w 4829419"/>
                  <a:gd name="connsiteY129" fmla="*/ 2273416 h 4739779"/>
                  <a:gd name="connsiteX130" fmla="*/ 4208633 w 4829419"/>
                  <a:gd name="connsiteY130" fmla="*/ 2265027 h 4739779"/>
                  <a:gd name="connsiteX131" fmla="*/ 4242189 w 4829419"/>
                  <a:gd name="connsiteY131" fmla="*/ 2273416 h 4739779"/>
                  <a:gd name="connsiteX132" fmla="*/ 4292523 w 4829419"/>
                  <a:gd name="connsiteY132" fmla="*/ 2290194 h 4739779"/>
                  <a:gd name="connsiteX133" fmla="*/ 4359635 w 4829419"/>
                  <a:gd name="connsiteY133" fmla="*/ 2281805 h 4739779"/>
                  <a:gd name="connsiteX134" fmla="*/ 4401580 w 4829419"/>
                  <a:gd name="connsiteY134" fmla="*/ 2239860 h 4739779"/>
                  <a:gd name="connsiteX135" fmla="*/ 4426747 w 4829419"/>
                  <a:gd name="connsiteY135" fmla="*/ 2231471 h 4739779"/>
                  <a:gd name="connsiteX136" fmla="*/ 4451914 w 4829419"/>
                  <a:gd name="connsiteY136" fmla="*/ 2214693 h 4739779"/>
                  <a:gd name="connsiteX137" fmla="*/ 4468692 w 4829419"/>
                  <a:gd name="connsiteY137" fmla="*/ 2164359 h 4739779"/>
                  <a:gd name="connsiteX138" fmla="*/ 4477081 w 4829419"/>
                  <a:gd name="connsiteY138" fmla="*/ 2139192 h 4739779"/>
                  <a:gd name="connsiteX139" fmla="*/ 4502248 w 4829419"/>
                  <a:gd name="connsiteY139" fmla="*/ 2130803 h 4739779"/>
                  <a:gd name="connsiteX140" fmla="*/ 4678417 w 4829419"/>
                  <a:gd name="connsiteY140" fmla="*/ 2147581 h 4739779"/>
                  <a:gd name="connsiteX141" fmla="*/ 4762307 w 4829419"/>
                  <a:gd name="connsiteY141" fmla="*/ 2155970 h 4739779"/>
                  <a:gd name="connsiteX142" fmla="*/ 4795863 w 4829419"/>
                  <a:gd name="connsiteY142" fmla="*/ 2189526 h 4739779"/>
                  <a:gd name="connsiteX143" fmla="*/ 4821030 w 4829419"/>
                  <a:gd name="connsiteY143" fmla="*/ 2197915 h 4739779"/>
                  <a:gd name="connsiteX144" fmla="*/ 4829419 w 4829419"/>
                  <a:gd name="connsiteY144" fmla="*/ 2223082 h 4739779"/>
                  <a:gd name="connsiteX145" fmla="*/ 4812641 w 4829419"/>
                  <a:gd name="connsiteY145" fmla="*/ 2290194 h 4739779"/>
                  <a:gd name="connsiteX146" fmla="*/ 4779085 w 4829419"/>
                  <a:gd name="connsiteY146" fmla="*/ 2340528 h 4739779"/>
                  <a:gd name="connsiteX147" fmla="*/ 4737140 w 4829419"/>
                  <a:gd name="connsiteY147" fmla="*/ 2407640 h 4739779"/>
                  <a:gd name="connsiteX148" fmla="*/ 4703584 w 4829419"/>
                  <a:gd name="connsiteY148" fmla="*/ 2449585 h 4739779"/>
                  <a:gd name="connsiteX149" fmla="*/ 4661639 w 4829419"/>
                  <a:gd name="connsiteY149" fmla="*/ 2491530 h 4739779"/>
                  <a:gd name="connsiteX150" fmla="*/ 4628083 w 4829419"/>
                  <a:gd name="connsiteY150" fmla="*/ 2533475 h 4739779"/>
                  <a:gd name="connsiteX151" fmla="*/ 4619694 w 4829419"/>
                  <a:gd name="connsiteY151" fmla="*/ 2558642 h 4739779"/>
                  <a:gd name="connsiteX152" fmla="*/ 4602916 w 4829419"/>
                  <a:gd name="connsiteY152" fmla="*/ 2583809 h 4739779"/>
                  <a:gd name="connsiteX153" fmla="*/ 4594527 w 4829419"/>
                  <a:gd name="connsiteY153" fmla="*/ 2608976 h 4739779"/>
                  <a:gd name="connsiteX154" fmla="*/ 4569360 w 4829419"/>
                  <a:gd name="connsiteY154" fmla="*/ 2625754 h 4739779"/>
                  <a:gd name="connsiteX155" fmla="*/ 4552582 w 4829419"/>
                  <a:gd name="connsiteY155" fmla="*/ 2676088 h 4739779"/>
                  <a:gd name="connsiteX156" fmla="*/ 4535804 w 4829419"/>
                  <a:gd name="connsiteY156" fmla="*/ 2701255 h 4739779"/>
                  <a:gd name="connsiteX157" fmla="*/ 4527415 w 4829419"/>
                  <a:gd name="connsiteY157" fmla="*/ 2726422 h 4739779"/>
                  <a:gd name="connsiteX158" fmla="*/ 4510637 w 4829419"/>
                  <a:gd name="connsiteY158" fmla="*/ 2751589 h 4739779"/>
                  <a:gd name="connsiteX159" fmla="*/ 4493859 w 4829419"/>
                  <a:gd name="connsiteY159" fmla="*/ 2801923 h 4739779"/>
                  <a:gd name="connsiteX160" fmla="*/ 4460303 w 4829419"/>
                  <a:gd name="connsiteY160" fmla="*/ 2852257 h 4739779"/>
                  <a:gd name="connsiteX161" fmla="*/ 4443525 w 4829419"/>
                  <a:gd name="connsiteY161" fmla="*/ 2877424 h 4739779"/>
                  <a:gd name="connsiteX162" fmla="*/ 4409969 w 4829419"/>
                  <a:gd name="connsiteY162" fmla="*/ 2927757 h 4739779"/>
                  <a:gd name="connsiteX163" fmla="*/ 4393191 w 4829419"/>
                  <a:gd name="connsiteY163" fmla="*/ 2952924 h 4739779"/>
                  <a:gd name="connsiteX164" fmla="*/ 4384802 w 4829419"/>
                  <a:gd name="connsiteY164" fmla="*/ 2978091 h 4739779"/>
                  <a:gd name="connsiteX165" fmla="*/ 4359635 w 4829419"/>
                  <a:gd name="connsiteY165" fmla="*/ 2994869 h 4739779"/>
                  <a:gd name="connsiteX166" fmla="*/ 4342857 w 4829419"/>
                  <a:gd name="connsiteY166" fmla="*/ 3020036 h 4739779"/>
                  <a:gd name="connsiteX167" fmla="*/ 4317690 w 4829419"/>
                  <a:gd name="connsiteY167" fmla="*/ 3028425 h 4739779"/>
                  <a:gd name="connsiteX168" fmla="*/ 4267356 w 4829419"/>
                  <a:gd name="connsiteY168" fmla="*/ 3061981 h 4739779"/>
                  <a:gd name="connsiteX169" fmla="*/ 4242189 w 4829419"/>
                  <a:gd name="connsiteY169" fmla="*/ 3078759 h 4739779"/>
                  <a:gd name="connsiteX170" fmla="*/ 4233800 w 4829419"/>
                  <a:gd name="connsiteY170" fmla="*/ 3103926 h 4739779"/>
                  <a:gd name="connsiteX171" fmla="*/ 4208633 w 4829419"/>
                  <a:gd name="connsiteY171" fmla="*/ 3154260 h 4739779"/>
                  <a:gd name="connsiteX172" fmla="*/ 4191855 w 4829419"/>
                  <a:gd name="connsiteY172" fmla="*/ 3263317 h 4739779"/>
                  <a:gd name="connsiteX173" fmla="*/ 4175077 w 4829419"/>
                  <a:gd name="connsiteY173" fmla="*/ 3288484 h 4739779"/>
                  <a:gd name="connsiteX174" fmla="*/ 4149910 w 4829419"/>
                  <a:gd name="connsiteY174" fmla="*/ 3296873 h 4739779"/>
                  <a:gd name="connsiteX175" fmla="*/ 4099577 w 4829419"/>
                  <a:gd name="connsiteY175" fmla="*/ 3330429 h 4739779"/>
                  <a:gd name="connsiteX176" fmla="*/ 4074410 w 4829419"/>
                  <a:gd name="connsiteY176" fmla="*/ 3431097 h 4739779"/>
                  <a:gd name="connsiteX177" fmla="*/ 4091188 w 4829419"/>
                  <a:gd name="connsiteY177" fmla="*/ 3456264 h 4739779"/>
                  <a:gd name="connsiteX178" fmla="*/ 4107966 w 4829419"/>
                  <a:gd name="connsiteY178" fmla="*/ 3506598 h 4739779"/>
                  <a:gd name="connsiteX179" fmla="*/ 4116354 w 4829419"/>
                  <a:gd name="connsiteY179" fmla="*/ 3531765 h 4739779"/>
                  <a:gd name="connsiteX180" fmla="*/ 4166688 w 4829419"/>
                  <a:gd name="connsiteY180" fmla="*/ 3548543 h 4739779"/>
                  <a:gd name="connsiteX181" fmla="*/ 4175077 w 4829419"/>
                  <a:gd name="connsiteY181" fmla="*/ 3582099 h 4739779"/>
                  <a:gd name="connsiteX182" fmla="*/ 4208633 w 4829419"/>
                  <a:gd name="connsiteY182" fmla="*/ 3590488 h 4739779"/>
                  <a:gd name="connsiteX183" fmla="*/ 4233800 w 4829419"/>
                  <a:gd name="connsiteY183" fmla="*/ 3598877 h 4739779"/>
                  <a:gd name="connsiteX184" fmla="*/ 4267356 w 4829419"/>
                  <a:gd name="connsiteY184" fmla="*/ 3649211 h 4739779"/>
                  <a:gd name="connsiteX185" fmla="*/ 4275745 w 4829419"/>
                  <a:gd name="connsiteY185" fmla="*/ 3699545 h 4739779"/>
                  <a:gd name="connsiteX186" fmla="*/ 4326079 w 4829419"/>
                  <a:gd name="connsiteY186" fmla="*/ 3716323 h 4739779"/>
                  <a:gd name="connsiteX187" fmla="*/ 4351246 w 4829419"/>
                  <a:gd name="connsiteY187" fmla="*/ 3707934 h 4739779"/>
                  <a:gd name="connsiteX188" fmla="*/ 4359635 w 4829419"/>
                  <a:gd name="connsiteY188" fmla="*/ 3758268 h 4739779"/>
                  <a:gd name="connsiteX189" fmla="*/ 4393191 w 4829419"/>
                  <a:gd name="connsiteY189" fmla="*/ 3791824 h 4739779"/>
                  <a:gd name="connsiteX190" fmla="*/ 4426747 w 4829419"/>
                  <a:gd name="connsiteY190" fmla="*/ 3825379 h 4739779"/>
                  <a:gd name="connsiteX191" fmla="*/ 4451914 w 4829419"/>
                  <a:gd name="connsiteY191" fmla="*/ 3842157 h 4739779"/>
                  <a:gd name="connsiteX192" fmla="*/ 4502248 w 4829419"/>
                  <a:gd name="connsiteY192" fmla="*/ 3825379 h 4739779"/>
                  <a:gd name="connsiteX193" fmla="*/ 4519026 w 4829419"/>
                  <a:gd name="connsiteY193" fmla="*/ 3959603 h 4739779"/>
                  <a:gd name="connsiteX194" fmla="*/ 4535804 w 4829419"/>
                  <a:gd name="connsiteY194" fmla="*/ 3984770 h 4739779"/>
                  <a:gd name="connsiteX195" fmla="*/ 4544193 w 4829419"/>
                  <a:gd name="connsiteY195" fmla="*/ 4018326 h 4739779"/>
                  <a:gd name="connsiteX196" fmla="*/ 4594527 w 4829419"/>
                  <a:gd name="connsiteY196" fmla="*/ 4018326 h 4739779"/>
                  <a:gd name="connsiteX197" fmla="*/ 4628083 w 4829419"/>
                  <a:gd name="connsiteY197" fmla="*/ 4068660 h 4739779"/>
                  <a:gd name="connsiteX198" fmla="*/ 4619694 w 4829419"/>
                  <a:gd name="connsiteY198" fmla="*/ 4169328 h 4739779"/>
                  <a:gd name="connsiteX199" fmla="*/ 4586138 w 4829419"/>
                  <a:gd name="connsiteY199" fmla="*/ 4219662 h 4739779"/>
                  <a:gd name="connsiteX200" fmla="*/ 4577749 w 4829419"/>
                  <a:gd name="connsiteY200" fmla="*/ 4244829 h 4739779"/>
                  <a:gd name="connsiteX201" fmla="*/ 4569360 w 4829419"/>
                  <a:gd name="connsiteY201" fmla="*/ 4286774 h 4739779"/>
                  <a:gd name="connsiteX202" fmla="*/ 4560971 w 4829419"/>
                  <a:gd name="connsiteY202" fmla="*/ 4320330 h 4739779"/>
                  <a:gd name="connsiteX203" fmla="*/ 4569360 w 4829419"/>
                  <a:gd name="connsiteY203" fmla="*/ 4412609 h 4739779"/>
                  <a:gd name="connsiteX204" fmla="*/ 4577749 w 4829419"/>
                  <a:gd name="connsiteY204" fmla="*/ 4437776 h 4739779"/>
                  <a:gd name="connsiteX205" fmla="*/ 4602916 w 4829419"/>
                  <a:gd name="connsiteY205" fmla="*/ 4446165 h 4739779"/>
                  <a:gd name="connsiteX206" fmla="*/ 4552582 w 4829419"/>
                  <a:gd name="connsiteY206" fmla="*/ 4479721 h 4739779"/>
                  <a:gd name="connsiteX207" fmla="*/ 4519026 w 4829419"/>
                  <a:gd name="connsiteY207" fmla="*/ 4521666 h 4739779"/>
                  <a:gd name="connsiteX208" fmla="*/ 4493859 w 4829419"/>
                  <a:gd name="connsiteY208" fmla="*/ 4572000 h 4739779"/>
                  <a:gd name="connsiteX209" fmla="*/ 223863 w 4829419"/>
                  <a:gd name="connsiteY209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198697 w 4829419"/>
                  <a:gd name="connsiteY4" fmla="*/ 4253218 h 4739779"/>
                  <a:gd name="connsiteX5" fmla="*/ 358088 w 4829419"/>
                  <a:gd name="connsiteY5" fmla="*/ 4135772 h 4739779"/>
                  <a:gd name="connsiteX6" fmla="*/ 240642 w 4829419"/>
                  <a:gd name="connsiteY6" fmla="*/ 3959603 h 4739779"/>
                  <a:gd name="connsiteX7" fmla="*/ 307754 w 4829419"/>
                  <a:gd name="connsiteY7" fmla="*/ 3959603 h 4739779"/>
                  <a:gd name="connsiteX8" fmla="*/ 416811 w 4829419"/>
                  <a:gd name="connsiteY8" fmla="*/ 3909269 h 4739779"/>
                  <a:gd name="connsiteX9" fmla="*/ 584589 w 4829419"/>
                  <a:gd name="connsiteY9" fmla="*/ 3900881 h 4739779"/>
                  <a:gd name="connsiteX10" fmla="*/ 475533 w 4829419"/>
                  <a:gd name="connsiteY10" fmla="*/ 3523376 h 4739779"/>
                  <a:gd name="connsiteX11" fmla="*/ 341310 w 4829419"/>
                  <a:gd name="connsiteY11" fmla="*/ 3414319 h 4739779"/>
                  <a:gd name="connsiteX12" fmla="*/ 316143 w 4829419"/>
                  <a:gd name="connsiteY12" fmla="*/ 3355596 h 4739779"/>
                  <a:gd name="connsiteX13" fmla="*/ 181918 w 4829419"/>
                  <a:gd name="connsiteY13" fmla="*/ 3254928 h 4739779"/>
                  <a:gd name="connsiteX14" fmla="*/ 5749 w 4829419"/>
                  <a:gd name="connsiteY14" fmla="*/ 3137482 h 4739779"/>
                  <a:gd name="connsiteX15" fmla="*/ 148362 w 4829419"/>
                  <a:gd name="connsiteY15" fmla="*/ 2617365 h 4739779"/>
                  <a:gd name="connsiteX16" fmla="*/ 1096318 w 4829419"/>
                  <a:gd name="connsiteY16" fmla="*/ 906011 h 4739779"/>
                  <a:gd name="connsiteX17" fmla="*/ 1314432 w 4829419"/>
                  <a:gd name="connsiteY17" fmla="*/ 612396 h 4739779"/>
                  <a:gd name="connsiteX18" fmla="*/ 1322821 w 4829419"/>
                  <a:gd name="connsiteY18" fmla="*/ 503339 h 4739779"/>
                  <a:gd name="connsiteX19" fmla="*/ 1347988 w 4829419"/>
                  <a:gd name="connsiteY19" fmla="*/ 486561 h 4739779"/>
                  <a:gd name="connsiteX20" fmla="*/ 1389932 w 4829419"/>
                  <a:gd name="connsiteY20" fmla="*/ 453005 h 4739779"/>
                  <a:gd name="connsiteX21" fmla="*/ 1406710 w 4829419"/>
                  <a:gd name="connsiteY21" fmla="*/ 385893 h 4739779"/>
                  <a:gd name="connsiteX22" fmla="*/ 1440266 w 4829419"/>
                  <a:gd name="connsiteY22" fmla="*/ 335559 h 4739779"/>
                  <a:gd name="connsiteX23" fmla="*/ 1448655 w 4829419"/>
                  <a:gd name="connsiteY23" fmla="*/ 310392 h 4739779"/>
                  <a:gd name="connsiteX24" fmla="*/ 1498989 w 4829419"/>
                  <a:gd name="connsiteY24" fmla="*/ 285225 h 4739779"/>
                  <a:gd name="connsiteX25" fmla="*/ 1524156 w 4829419"/>
                  <a:gd name="connsiteY25" fmla="*/ 293614 h 4739779"/>
                  <a:gd name="connsiteX26" fmla="*/ 1591268 w 4829419"/>
                  <a:gd name="connsiteY26" fmla="*/ 276836 h 4739779"/>
                  <a:gd name="connsiteX27" fmla="*/ 1616435 w 4829419"/>
                  <a:gd name="connsiteY27" fmla="*/ 243280 h 4739779"/>
                  <a:gd name="connsiteX28" fmla="*/ 1641602 w 4829419"/>
                  <a:gd name="connsiteY28" fmla="*/ 234891 h 4739779"/>
                  <a:gd name="connsiteX29" fmla="*/ 1658380 w 4829419"/>
                  <a:gd name="connsiteY29" fmla="*/ 209724 h 4739779"/>
                  <a:gd name="connsiteX30" fmla="*/ 1683547 w 4829419"/>
                  <a:gd name="connsiteY30" fmla="*/ 192946 h 4739779"/>
                  <a:gd name="connsiteX31" fmla="*/ 1700325 w 4829419"/>
                  <a:gd name="connsiteY31" fmla="*/ 167779 h 4739779"/>
                  <a:gd name="connsiteX32" fmla="*/ 1717103 w 4829419"/>
                  <a:gd name="connsiteY32" fmla="*/ 117446 h 4739779"/>
                  <a:gd name="connsiteX33" fmla="*/ 1759048 w 4829419"/>
                  <a:gd name="connsiteY33" fmla="*/ 41945 h 4739779"/>
                  <a:gd name="connsiteX34" fmla="*/ 1817771 w 4829419"/>
                  <a:gd name="connsiteY34" fmla="*/ 16778 h 4739779"/>
                  <a:gd name="connsiteX35" fmla="*/ 1842938 w 4829419"/>
                  <a:gd name="connsiteY35" fmla="*/ 8389 h 4739779"/>
                  <a:gd name="connsiteX36" fmla="*/ 1859716 w 4829419"/>
                  <a:gd name="connsiteY36" fmla="*/ 33556 h 4739779"/>
                  <a:gd name="connsiteX37" fmla="*/ 1935217 w 4829419"/>
                  <a:gd name="connsiteY37" fmla="*/ 0 h 4739779"/>
                  <a:gd name="connsiteX38" fmla="*/ 1960384 w 4829419"/>
                  <a:gd name="connsiteY38" fmla="*/ 50334 h 4739779"/>
                  <a:gd name="connsiteX39" fmla="*/ 1993940 w 4829419"/>
                  <a:gd name="connsiteY39" fmla="*/ 125835 h 4739779"/>
                  <a:gd name="connsiteX40" fmla="*/ 2019107 w 4829419"/>
                  <a:gd name="connsiteY40" fmla="*/ 201335 h 4739779"/>
                  <a:gd name="connsiteX41" fmla="*/ 2153331 w 4829419"/>
                  <a:gd name="connsiteY41" fmla="*/ 192946 h 4739779"/>
                  <a:gd name="connsiteX42" fmla="*/ 2228832 w 4829419"/>
                  <a:gd name="connsiteY42" fmla="*/ 192946 h 4739779"/>
                  <a:gd name="connsiteX43" fmla="*/ 2262388 w 4829419"/>
                  <a:gd name="connsiteY43" fmla="*/ 293614 h 4739779"/>
                  <a:gd name="connsiteX44" fmla="*/ 2337888 w 4829419"/>
                  <a:gd name="connsiteY44" fmla="*/ 327170 h 4739779"/>
                  <a:gd name="connsiteX45" fmla="*/ 2371444 w 4829419"/>
                  <a:gd name="connsiteY45" fmla="*/ 352337 h 4739779"/>
                  <a:gd name="connsiteX46" fmla="*/ 2405000 w 4829419"/>
                  <a:gd name="connsiteY46" fmla="*/ 369115 h 4739779"/>
                  <a:gd name="connsiteX47" fmla="*/ 2413389 w 4829419"/>
                  <a:gd name="connsiteY47" fmla="*/ 377504 h 4739779"/>
                  <a:gd name="connsiteX48" fmla="*/ 2472112 w 4829419"/>
                  <a:gd name="connsiteY48" fmla="*/ 427838 h 4739779"/>
                  <a:gd name="connsiteX49" fmla="*/ 2480501 w 4829419"/>
                  <a:gd name="connsiteY49" fmla="*/ 453005 h 4739779"/>
                  <a:gd name="connsiteX50" fmla="*/ 2455334 w 4829419"/>
                  <a:gd name="connsiteY50" fmla="*/ 461394 h 4739779"/>
                  <a:gd name="connsiteX51" fmla="*/ 2472112 w 4829419"/>
                  <a:gd name="connsiteY51" fmla="*/ 486561 h 4739779"/>
                  <a:gd name="connsiteX52" fmla="*/ 2472112 w 4829419"/>
                  <a:gd name="connsiteY52" fmla="*/ 595618 h 4739779"/>
                  <a:gd name="connsiteX53" fmla="*/ 2455334 w 4829419"/>
                  <a:gd name="connsiteY53" fmla="*/ 620785 h 4739779"/>
                  <a:gd name="connsiteX54" fmla="*/ 2430167 w 4829419"/>
                  <a:gd name="connsiteY54" fmla="*/ 629174 h 4739779"/>
                  <a:gd name="connsiteX55" fmla="*/ 2413389 w 4829419"/>
                  <a:gd name="connsiteY55" fmla="*/ 679508 h 4739779"/>
                  <a:gd name="connsiteX56" fmla="*/ 2463723 w 4829419"/>
                  <a:gd name="connsiteY56" fmla="*/ 704675 h 4739779"/>
                  <a:gd name="connsiteX57" fmla="*/ 2488890 w 4829419"/>
                  <a:gd name="connsiteY57" fmla="*/ 721453 h 4739779"/>
                  <a:gd name="connsiteX58" fmla="*/ 2530835 w 4829419"/>
                  <a:gd name="connsiteY58" fmla="*/ 780176 h 4739779"/>
                  <a:gd name="connsiteX59" fmla="*/ 2581169 w 4829419"/>
                  <a:gd name="connsiteY59" fmla="*/ 813732 h 4739779"/>
                  <a:gd name="connsiteX60" fmla="*/ 2597947 w 4829419"/>
                  <a:gd name="connsiteY60" fmla="*/ 838899 h 4739779"/>
                  <a:gd name="connsiteX61" fmla="*/ 2673448 w 4829419"/>
                  <a:gd name="connsiteY61" fmla="*/ 855677 h 4739779"/>
                  <a:gd name="connsiteX62" fmla="*/ 2723782 w 4829419"/>
                  <a:gd name="connsiteY62" fmla="*/ 872455 h 4739779"/>
                  <a:gd name="connsiteX63" fmla="*/ 2790894 w 4829419"/>
                  <a:gd name="connsiteY63" fmla="*/ 889233 h 4739779"/>
                  <a:gd name="connsiteX64" fmla="*/ 2849617 w 4829419"/>
                  <a:gd name="connsiteY64" fmla="*/ 830510 h 4739779"/>
                  <a:gd name="connsiteX65" fmla="*/ 2832839 w 4829419"/>
                  <a:gd name="connsiteY65" fmla="*/ 780176 h 4739779"/>
                  <a:gd name="connsiteX66" fmla="*/ 2841228 w 4829419"/>
                  <a:gd name="connsiteY66" fmla="*/ 755009 h 4739779"/>
                  <a:gd name="connsiteX67" fmla="*/ 2866395 w 4829419"/>
                  <a:gd name="connsiteY67" fmla="*/ 746620 h 4739779"/>
                  <a:gd name="connsiteX68" fmla="*/ 2967063 w 4829419"/>
                  <a:gd name="connsiteY68" fmla="*/ 738231 h 4739779"/>
                  <a:gd name="connsiteX69" fmla="*/ 3017397 w 4829419"/>
                  <a:gd name="connsiteY69" fmla="*/ 713064 h 4739779"/>
                  <a:gd name="connsiteX70" fmla="*/ 3025786 w 4829419"/>
                  <a:gd name="connsiteY70" fmla="*/ 687897 h 4739779"/>
                  <a:gd name="connsiteX71" fmla="*/ 3109676 w 4829419"/>
                  <a:gd name="connsiteY71" fmla="*/ 662730 h 4739779"/>
                  <a:gd name="connsiteX72" fmla="*/ 3168399 w 4829419"/>
                  <a:gd name="connsiteY72" fmla="*/ 671119 h 4739779"/>
                  <a:gd name="connsiteX73" fmla="*/ 3210343 w 4829419"/>
                  <a:gd name="connsiteY73" fmla="*/ 713064 h 4739779"/>
                  <a:gd name="connsiteX74" fmla="*/ 3235510 w 4829419"/>
                  <a:gd name="connsiteY74" fmla="*/ 729842 h 4739779"/>
                  <a:gd name="connsiteX75" fmla="*/ 3243899 w 4829419"/>
                  <a:gd name="connsiteY75" fmla="*/ 755009 h 4739779"/>
                  <a:gd name="connsiteX76" fmla="*/ 3269066 w 4829419"/>
                  <a:gd name="connsiteY76" fmla="*/ 780176 h 4739779"/>
                  <a:gd name="connsiteX77" fmla="*/ 3285844 w 4829419"/>
                  <a:gd name="connsiteY77" fmla="*/ 805343 h 4739779"/>
                  <a:gd name="connsiteX78" fmla="*/ 3277455 w 4829419"/>
                  <a:gd name="connsiteY78" fmla="*/ 889233 h 4739779"/>
                  <a:gd name="connsiteX79" fmla="*/ 3285844 w 4829419"/>
                  <a:gd name="connsiteY79" fmla="*/ 914400 h 4739779"/>
                  <a:gd name="connsiteX80" fmla="*/ 3311011 w 4829419"/>
                  <a:gd name="connsiteY80" fmla="*/ 922789 h 4739779"/>
                  <a:gd name="connsiteX81" fmla="*/ 3336178 w 4829419"/>
                  <a:gd name="connsiteY81" fmla="*/ 973123 h 4739779"/>
                  <a:gd name="connsiteX82" fmla="*/ 3344567 w 4829419"/>
                  <a:gd name="connsiteY82" fmla="*/ 998290 h 4739779"/>
                  <a:gd name="connsiteX83" fmla="*/ 3369734 w 4829419"/>
                  <a:gd name="connsiteY83" fmla="*/ 1048624 h 4739779"/>
                  <a:gd name="connsiteX84" fmla="*/ 3361345 w 4829419"/>
                  <a:gd name="connsiteY84" fmla="*/ 1073791 h 4739779"/>
                  <a:gd name="connsiteX85" fmla="*/ 3394901 w 4829419"/>
                  <a:gd name="connsiteY85" fmla="*/ 1115735 h 4739779"/>
                  <a:gd name="connsiteX86" fmla="*/ 3445235 w 4829419"/>
                  <a:gd name="connsiteY86" fmla="*/ 1132513 h 4739779"/>
                  <a:gd name="connsiteX87" fmla="*/ 3453624 w 4829419"/>
                  <a:gd name="connsiteY87" fmla="*/ 1157680 h 4739779"/>
                  <a:gd name="connsiteX88" fmla="*/ 3503958 w 4829419"/>
                  <a:gd name="connsiteY88" fmla="*/ 1182847 h 4739779"/>
                  <a:gd name="connsiteX89" fmla="*/ 3520736 w 4829419"/>
                  <a:gd name="connsiteY89" fmla="*/ 1208014 h 4739779"/>
                  <a:gd name="connsiteX90" fmla="*/ 3512347 w 4829419"/>
                  <a:gd name="connsiteY90" fmla="*/ 1275126 h 4739779"/>
                  <a:gd name="connsiteX91" fmla="*/ 3495569 w 4829419"/>
                  <a:gd name="connsiteY91" fmla="*/ 1300293 h 4739779"/>
                  <a:gd name="connsiteX92" fmla="*/ 3487180 w 4829419"/>
                  <a:gd name="connsiteY92" fmla="*/ 1325460 h 4739779"/>
                  <a:gd name="connsiteX93" fmla="*/ 3545903 w 4829419"/>
                  <a:gd name="connsiteY93" fmla="*/ 1350627 h 4739779"/>
                  <a:gd name="connsiteX94" fmla="*/ 3629793 w 4829419"/>
                  <a:gd name="connsiteY94" fmla="*/ 1367405 h 4739779"/>
                  <a:gd name="connsiteX95" fmla="*/ 3713683 w 4829419"/>
                  <a:gd name="connsiteY95" fmla="*/ 1367405 h 4739779"/>
                  <a:gd name="connsiteX96" fmla="*/ 3730461 w 4829419"/>
                  <a:gd name="connsiteY96" fmla="*/ 1342238 h 4739779"/>
                  <a:gd name="connsiteX97" fmla="*/ 3780795 w 4829419"/>
                  <a:gd name="connsiteY97" fmla="*/ 1317071 h 4739779"/>
                  <a:gd name="connsiteX98" fmla="*/ 3831129 w 4829419"/>
                  <a:gd name="connsiteY98" fmla="*/ 1291904 h 4739779"/>
                  <a:gd name="connsiteX99" fmla="*/ 3915019 w 4829419"/>
                  <a:gd name="connsiteY99" fmla="*/ 1266737 h 4739779"/>
                  <a:gd name="connsiteX100" fmla="*/ 3940186 w 4829419"/>
                  <a:gd name="connsiteY100" fmla="*/ 1258348 h 4739779"/>
                  <a:gd name="connsiteX101" fmla="*/ 3965353 w 4829419"/>
                  <a:gd name="connsiteY101" fmla="*/ 1249959 h 4739779"/>
                  <a:gd name="connsiteX102" fmla="*/ 3973742 w 4829419"/>
                  <a:gd name="connsiteY102" fmla="*/ 1350627 h 4739779"/>
                  <a:gd name="connsiteX103" fmla="*/ 3948575 w 4829419"/>
                  <a:gd name="connsiteY103" fmla="*/ 1367405 h 4739779"/>
                  <a:gd name="connsiteX104" fmla="*/ 3948575 w 4829419"/>
                  <a:gd name="connsiteY104" fmla="*/ 1459684 h 4739779"/>
                  <a:gd name="connsiteX105" fmla="*/ 3923408 w 4829419"/>
                  <a:gd name="connsiteY105" fmla="*/ 1476462 h 4739779"/>
                  <a:gd name="connsiteX106" fmla="*/ 3931797 w 4829419"/>
                  <a:gd name="connsiteY106" fmla="*/ 1501629 h 4739779"/>
                  <a:gd name="connsiteX107" fmla="*/ 3906630 w 4829419"/>
                  <a:gd name="connsiteY107" fmla="*/ 1593908 h 4739779"/>
                  <a:gd name="connsiteX108" fmla="*/ 3898241 w 4829419"/>
                  <a:gd name="connsiteY108" fmla="*/ 1619075 h 4739779"/>
                  <a:gd name="connsiteX109" fmla="*/ 3889852 w 4829419"/>
                  <a:gd name="connsiteY109" fmla="*/ 1669409 h 4739779"/>
                  <a:gd name="connsiteX110" fmla="*/ 3881463 w 4829419"/>
                  <a:gd name="connsiteY110" fmla="*/ 1694576 h 4739779"/>
                  <a:gd name="connsiteX111" fmla="*/ 3831129 w 4829419"/>
                  <a:gd name="connsiteY111" fmla="*/ 1711354 h 4739779"/>
                  <a:gd name="connsiteX112" fmla="*/ 3805962 w 4829419"/>
                  <a:gd name="connsiteY112" fmla="*/ 1719743 h 4739779"/>
                  <a:gd name="connsiteX113" fmla="*/ 3789184 w 4829419"/>
                  <a:gd name="connsiteY113" fmla="*/ 1744910 h 4739779"/>
                  <a:gd name="connsiteX114" fmla="*/ 3797573 w 4829419"/>
                  <a:gd name="connsiteY114" fmla="*/ 1770077 h 4739779"/>
                  <a:gd name="connsiteX115" fmla="*/ 3831129 w 4829419"/>
                  <a:gd name="connsiteY115" fmla="*/ 1820411 h 4739779"/>
                  <a:gd name="connsiteX116" fmla="*/ 3839518 w 4829419"/>
                  <a:gd name="connsiteY116" fmla="*/ 1845578 h 4739779"/>
                  <a:gd name="connsiteX117" fmla="*/ 3864685 w 4829419"/>
                  <a:gd name="connsiteY117" fmla="*/ 1853967 h 4739779"/>
                  <a:gd name="connsiteX118" fmla="*/ 3881463 w 4829419"/>
                  <a:gd name="connsiteY118" fmla="*/ 1879134 h 4739779"/>
                  <a:gd name="connsiteX119" fmla="*/ 3889852 w 4829419"/>
                  <a:gd name="connsiteY119" fmla="*/ 1921079 h 4739779"/>
                  <a:gd name="connsiteX120" fmla="*/ 3940186 w 4829419"/>
                  <a:gd name="connsiteY120" fmla="*/ 1937857 h 4739779"/>
                  <a:gd name="connsiteX121" fmla="*/ 3990520 w 4829419"/>
                  <a:gd name="connsiteY121" fmla="*/ 1963024 h 4739779"/>
                  <a:gd name="connsiteX122" fmla="*/ 4007298 w 4829419"/>
                  <a:gd name="connsiteY122" fmla="*/ 2004968 h 4739779"/>
                  <a:gd name="connsiteX123" fmla="*/ 4057632 w 4829419"/>
                  <a:gd name="connsiteY123" fmla="*/ 2030135 h 4739779"/>
                  <a:gd name="connsiteX124" fmla="*/ 4074410 w 4829419"/>
                  <a:gd name="connsiteY124" fmla="*/ 2080469 h 4739779"/>
                  <a:gd name="connsiteX125" fmla="*/ 4091188 w 4829419"/>
                  <a:gd name="connsiteY125" fmla="*/ 2147581 h 4739779"/>
                  <a:gd name="connsiteX126" fmla="*/ 4099577 w 4829419"/>
                  <a:gd name="connsiteY126" fmla="*/ 2172748 h 4739779"/>
                  <a:gd name="connsiteX127" fmla="*/ 4124743 w 4829419"/>
                  <a:gd name="connsiteY127" fmla="*/ 2265027 h 4739779"/>
                  <a:gd name="connsiteX128" fmla="*/ 4149910 w 4829419"/>
                  <a:gd name="connsiteY128" fmla="*/ 2281805 h 4739779"/>
                  <a:gd name="connsiteX129" fmla="*/ 4183466 w 4829419"/>
                  <a:gd name="connsiteY129" fmla="*/ 2273416 h 4739779"/>
                  <a:gd name="connsiteX130" fmla="*/ 4208633 w 4829419"/>
                  <a:gd name="connsiteY130" fmla="*/ 2265027 h 4739779"/>
                  <a:gd name="connsiteX131" fmla="*/ 4242189 w 4829419"/>
                  <a:gd name="connsiteY131" fmla="*/ 2273416 h 4739779"/>
                  <a:gd name="connsiteX132" fmla="*/ 4292523 w 4829419"/>
                  <a:gd name="connsiteY132" fmla="*/ 2290194 h 4739779"/>
                  <a:gd name="connsiteX133" fmla="*/ 4359635 w 4829419"/>
                  <a:gd name="connsiteY133" fmla="*/ 2281805 h 4739779"/>
                  <a:gd name="connsiteX134" fmla="*/ 4401580 w 4829419"/>
                  <a:gd name="connsiteY134" fmla="*/ 2239860 h 4739779"/>
                  <a:gd name="connsiteX135" fmla="*/ 4426747 w 4829419"/>
                  <a:gd name="connsiteY135" fmla="*/ 2231471 h 4739779"/>
                  <a:gd name="connsiteX136" fmla="*/ 4451914 w 4829419"/>
                  <a:gd name="connsiteY136" fmla="*/ 2214693 h 4739779"/>
                  <a:gd name="connsiteX137" fmla="*/ 4468692 w 4829419"/>
                  <a:gd name="connsiteY137" fmla="*/ 2164359 h 4739779"/>
                  <a:gd name="connsiteX138" fmla="*/ 4477081 w 4829419"/>
                  <a:gd name="connsiteY138" fmla="*/ 2139192 h 4739779"/>
                  <a:gd name="connsiteX139" fmla="*/ 4502248 w 4829419"/>
                  <a:gd name="connsiteY139" fmla="*/ 2130803 h 4739779"/>
                  <a:gd name="connsiteX140" fmla="*/ 4678417 w 4829419"/>
                  <a:gd name="connsiteY140" fmla="*/ 2147581 h 4739779"/>
                  <a:gd name="connsiteX141" fmla="*/ 4762307 w 4829419"/>
                  <a:gd name="connsiteY141" fmla="*/ 2155970 h 4739779"/>
                  <a:gd name="connsiteX142" fmla="*/ 4795863 w 4829419"/>
                  <a:gd name="connsiteY142" fmla="*/ 2189526 h 4739779"/>
                  <a:gd name="connsiteX143" fmla="*/ 4821030 w 4829419"/>
                  <a:gd name="connsiteY143" fmla="*/ 2197915 h 4739779"/>
                  <a:gd name="connsiteX144" fmla="*/ 4829419 w 4829419"/>
                  <a:gd name="connsiteY144" fmla="*/ 2223082 h 4739779"/>
                  <a:gd name="connsiteX145" fmla="*/ 4812641 w 4829419"/>
                  <a:gd name="connsiteY145" fmla="*/ 2290194 h 4739779"/>
                  <a:gd name="connsiteX146" fmla="*/ 4779085 w 4829419"/>
                  <a:gd name="connsiteY146" fmla="*/ 2340528 h 4739779"/>
                  <a:gd name="connsiteX147" fmla="*/ 4737140 w 4829419"/>
                  <a:gd name="connsiteY147" fmla="*/ 2407640 h 4739779"/>
                  <a:gd name="connsiteX148" fmla="*/ 4703584 w 4829419"/>
                  <a:gd name="connsiteY148" fmla="*/ 2449585 h 4739779"/>
                  <a:gd name="connsiteX149" fmla="*/ 4661639 w 4829419"/>
                  <a:gd name="connsiteY149" fmla="*/ 2491530 h 4739779"/>
                  <a:gd name="connsiteX150" fmla="*/ 4628083 w 4829419"/>
                  <a:gd name="connsiteY150" fmla="*/ 2533475 h 4739779"/>
                  <a:gd name="connsiteX151" fmla="*/ 4619694 w 4829419"/>
                  <a:gd name="connsiteY151" fmla="*/ 2558642 h 4739779"/>
                  <a:gd name="connsiteX152" fmla="*/ 4602916 w 4829419"/>
                  <a:gd name="connsiteY152" fmla="*/ 2583809 h 4739779"/>
                  <a:gd name="connsiteX153" fmla="*/ 4594527 w 4829419"/>
                  <a:gd name="connsiteY153" fmla="*/ 2608976 h 4739779"/>
                  <a:gd name="connsiteX154" fmla="*/ 4569360 w 4829419"/>
                  <a:gd name="connsiteY154" fmla="*/ 2625754 h 4739779"/>
                  <a:gd name="connsiteX155" fmla="*/ 4552582 w 4829419"/>
                  <a:gd name="connsiteY155" fmla="*/ 2676088 h 4739779"/>
                  <a:gd name="connsiteX156" fmla="*/ 4535804 w 4829419"/>
                  <a:gd name="connsiteY156" fmla="*/ 2701255 h 4739779"/>
                  <a:gd name="connsiteX157" fmla="*/ 4527415 w 4829419"/>
                  <a:gd name="connsiteY157" fmla="*/ 2726422 h 4739779"/>
                  <a:gd name="connsiteX158" fmla="*/ 4510637 w 4829419"/>
                  <a:gd name="connsiteY158" fmla="*/ 2751589 h 4739779"/>
                  <a:gd name="connsiteX159" fmla="*/ 4493859 w 4829419"/>
                  <a:gd name="connsiteY159" fmla="*/ 2801923 h 4739779"/>
                  <a:gd name="connsiteX160" fmla="*/ 4460303 w 4829419"/>
                  <a:gd name="connsiteY160" fmla="*/ 2852257 h 4739779"/>
                  <a:gd name="connsiteX161" fmla="*/ 4443525 w 4829419"/>
                  <a:gd name="connsiteY161" fmla="*/ 2877424 h 4739779"/>
                  <a:gd name="connsiteX162" fmla="*/ 4409969 w 4829419"/>
                  <a:gd name="connsiteY162" fmla="*/ 2927757 h 4739779"/>
                  <a:gd name="connsiteX163" fmla="*/ 4393191 w 4829419"/>
                  <a:gd name="connsiteY163" fmla="*/ 2952924 h 4739779"/>
                  <a:gd name="connsiteX164" fmla="*/ 4384802 w 4829419"/>
                  <a:gd name="connsiteY164" fmla="*/ 2978091 h 4739779"/>
                  <a:gd name="connsiteX165" fmla="*/ 4359635 w 4829419"/>
                  <a:gd name="connsiteY165" fmla="*/ 2994869 h 4739779"/>
                  <a:gd name="connsiteX166" fmla="*/ 4342857 w 4829419"/>
                  <a:gd name="connsiteY166" fmla="*/ 3020036 h 4739779"/>
                  <a:gd name="connsiteX167" fmla="*/ 4317690 w 4829419"/>
                  <a:gd name="connsiteY167" fmla="*/ 3028425 h 4739779"/>
                  <a:gd name="connsiteX168" fmla="*/ 4267356 w 4829419"/>
                  <a:gd name="connsiteY168" fmla="*/ 3061981 h 4739779"/>
                  <a:gd name="connsiteX169" fmla="*/ 4242189 w 4829419"/>
                  <a:gd name="connsiteY169" fmla="*/ 3078759 h 4739779"/>
                  <a:gd name="connsiteX170" fmla="*/ 4233800 w 4829419"/>
                  <a:gd name="connsiteY170" fmla="*/ 3103926 h 4739779"/>
                  <a:gd name="connsiteX171" fmla="*/ 4208633 w 4829419"/>
                  <a:gd name="connsiteY171" fmla="*/ 3154260 h 4739779"/>
                  <a:gd name="connsiteX172" fmla="*/ 4191855 w 4829419"/>
                  <a:gd name="connsiteY172" fmla="*/ 3263317 h 4739779"/>
                  <a:gd name="connsiteX173" fmla="*/ 4175077 w 4829419"/>
                  <a:gd name="connsiteY173" fmla="*/ 3288484 h 4739779"/>
                  <a:gd name="connsiteX174" fmla="*/ 4149910 w 4829419"/>
                  <a:gd name="connsiteY174" fmla="*/ 3296873 h 4739779"/>
                  <a:gd name="connsiteX175" fmla="*/ 4099577 w 4829419"/>
                  <a:gd name="connsiteY175" fmla="*/ 3330429 h 4739779"/>
                  <a:gd name="connsiteX176" fmla="*/ 4074410 w 4829419"/>
                  <a:gd name="connsiteY176" fmla="*/ 3431097 h 4739779"/>
                  <a:gd name="connsiteX177" fmla="*/ 4091188 w 4829419"/>
                  <a:gd name="connsiteY177" fmla="*/ 3456264 h 4739779"/>
                  <a:gd name="connsiteX178" fmla="*/ 4107966 w 4829419"/>
                  <a:gd name="connsiteY178" fmla="*/ 3506598 h 4739779"/>
                  <a:gd name="connsiteX179" fmla="*/ 4116354 w 4829419"/>
                  <a:gd name="connsiteY179" fmla="*/ 3531765 h 4739779"/>
                  <a:gd name="connsiteX180" fmla="*/ 4166688 w 4829419"/>
                  <a:gd name="connsiteY180" fmla="*/ 3548543 h 4739779"/>
                  <a:gd name="connsiteX181" fmla="*/ 4175077 w 4829419"/>
                  <a:gd name="connsiteY181" fmla="*/ 3582099 h 4739779"/>
                  <a:gd name="connsiteX182" fmla="*/ 4208633 w 4829419"/>
                  <a:gd name="connsiteY182" fmla="*/ 3590488 h 4739779"/>
                  <a:gd name="connsiteX183" fmla="*/ 4233800 w 4829419"/>
                  <a:gd name="connsiteY183" fmla="*/ 3598877 h 4739779"/>
                  <a:gd name="connsiteX184" fmla="*/ 4267356 w 4829419"/>
                  <a:gd name="connsiteY184" fmla="*/ 3649211 h 4739779"/>
                  <a:gd name="connsiteX185" fmla="*/ 4275745 w 4829419"/>
                  <a:gd name="connsiteY185" fmla="*/ 3699545 h 4739779"/>
                  <a:gd name="connsiteX186" fmla="*/ 4326079 w 4829419"/>
                  <a:gd name="connsiteY186" fmla="*/ 3716323 h 4739779"/>
                  <a:gd name="connsiteX187" fmla="*/ 4351246 w 4829419"/>
                  <a:gd name="connsiteY187" fmla="*/ 3707934 h 4739779"/>
                  <a:gd name="connsiteX188" fmla="*/ 4359635 w 4829419"/>
                  <a:gd name="connsiteY188" fmla="*/ 3758268 h 4739779"/>
                  <a:gd name="connsiteX189" fmla="*/ 4393191 w 4829419"/>
                  <a:gd name="connsiteY189" fmla="*/ 3791824 h 4739779"/>
                  <a:gd name="connsiteX190" fmla="*/ 4426747 w 4829419"/>
                  <a:gd name="connsiteY190" fmla="*/ 3825379 h 4739779"/>
                  <a:gd name="connsiteX191" fmla="*/ 4451914 w 4829419"/>
                  <a:gd name="connsiteY191" fmla="*/ 3842157 h 4739779"/>
                  <a:gd name="connsiteX192" fmla="*/ 4502248 w 4829419"/>
                  <a:gd name="connsiteY192" fmla="*/ 3825379 h 4739779"/>
                  <a:gd name="connsiteX193" fmla="*/ 4519026 w 4829419"/>
                  <a:gd name="connsiteY193" fmla="*/ 3959603 h 4739779"/>
                  <a:gd name="connsiteX194" fmla="*/ 4535804 w 4829419"/>
                  <a:gd name="connsiteY194" fmla="*/ 3984770 h 4739779"/>
                  <a:gd name="connsiteX195" fmla="*/ 4544193 w 4829419"/>
                  <a:gd name="connsiteY195" fmla="*/ 4018326 h 4739779"/>
                  <a:gd name="connsiteX196" fmla="*/ 4594527 w 4829419"/>
                  <a:gd name="connsiteY196" fmla="*/ 4018326 h 4739779"/>
                  <a:gd name="connsiteX197" fmla="*/ 4628083 w 4829419"/>
                  <a:gd name="connsiteY197" fmla="*/ 4068660 h 4739779"/>
                  <a:gd name="connsiteX198" fmla="*/ 4619694 w 4829419"/>
                  <a:gd name="connsiteY198" fmla="*/ 4169328 h 4739779"/>
                  <a:gd name="connsiteX199" fmla="*/ 4586138 w 4829419"/>
                  <a:gd name="connsiteY199" fmla="*/ 4219662 h 4739779"/>
                  <a:gd name="connsiteX200" fmla="*/ 4577749 w 4829419"/>
                  <a:gd name="connsiteY200" fmla="*/ 4244829 h 4739779"/>
                  <a:gd name="connsiteX201" fmla="*/ 4569360 w 4829419"/>
                  <a:gd name="connsiteY201" fmla="*/ 4286774 h 4739779"/>
                  <a:gd name="connsiteX202" fmla="*/ 4560971 w 4829419"/>
                  <a:gd name="connsiteY202" fmla="*/ 4320330 h 4739779"/>
                  <a:gd name="connsiteX203" fmla="*/ 4569360 w 4829419"/>
                  <a:gd name="connsiteY203" fmla="*/ 4412609 h 4739779"/>
                  <a:gd name="connsiteX204" fmla="*/ 4577749 w 4829419"/>
                  <a:gd name="connsiteY204" fmla="*/ 4437776 h 4739779"/>
                  <a:gd name="connsiteX205" fmla="*/ 4602916 w 4829419"/>
                  <a:gd name="connsiteY205" fmla="*/ 4446165 h 4739779"/>
                  <a:gd name="connsiteX206" fmla="*/ 4552582 w 4829419"/>
                  <a:gd name="connsiteY206" fmla="*/ 4479721 h 4739779"/>
                  <a:gd name="connsiteX207" fmla="*/ 4519026 w 4829419"/>
                  <a:gd name="connsiteY207" fmla="*/ 4521666 h 4739779"/>
                  <a:gd name="connsiteX208" fmla="*/ 4493859 w 4829419"/>
                  <a:gd name="connsiteY208" fmla="*/ 4572000 h 4739779"/>
                  <a:gd name="connsiteX209" fmla="*/ 223863 w 4829419"/>
                  <a:gd name="connsiteY209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198697 w 4829419"/>
                  <a:gd name="connsiteY4" fmla="*/ 4253218 h 4739779"/>
                  <a:gd name="connsiteX5" fmla="*/ 358088 w 4829419"/>
                  <a:gd name="connsiteY5" fmla="*/ 4135772 h 4739779"/>
                  <a:gd name="connsiteX6" fmla="*/ 240642 w 4829419"/>
                  <a:gd name="connsiteY6" fmla="*/ 3959603 h 4739779"/>
                  <a:gd name="connsiteX7" fmla="*/ 307754 w 4829419"/>
                  <a:gd name="connsiteY7" fmla="*/ 3959603 h 4739779"/>
                  <a:gd name="connsiteX8" fmla="*/ 416811 w 4829419"/>
                  <a:gd name="connsiteY8" fmla="*/ 3909269 h 4739779"/>
                  <a:gd name="connsiteX9" fmla="*/ 517477 w 4829419"/>
                  <a:gd name="connsiteY9" fmla="*/ 3892492 h 4739779"/>
                  <a:gd name="connsiteX10" fmla="*/ 475533 w 4829419"/>
                  <a:gd name="connsiteY10" fmla="*/ 3523376 h 4739779"/>
                  <a:gd name="connsiteX11" fmla="*/ 341310 w 4829419"/>
                  <a:gd name="connsiteY11" fmla="*/ 3414319 h 4739779"/>
                  <a:gd name="connsiteX12" fmla="*/ 316143 w 4829419"/>
                  <a:gd name="connsiteY12" fmla="*/ 3355596 h 4739779"/>
                  <a:gd name="connsiteX13" fmla="*/ 181918 w 4829419"/>
                  <a:gd name="connsiteY13" fmla="*/ 3254928 h 4739779"/>
                  <a:gd name="connsiteX14" fmla="*/ 5749 w 4829419"/>
                  <a:gd name="connsiteY14" fmla="*/ 3137482 h 4739779"/>
                  <a:gd name="connsiteX15" fmla="*/ 148362 w 4829419"/>
                  <a:gd name="connsiteY15" fmla="*/ 2617365 h 4739779"/>
                  <a:gd name="connsiteX16" fmla="*/ 1096318 w 4829419"/>
                  <a:gd name="connsiteY16" fmla="*/ 906011 h 4739779"/>
                  <a:gd name="connsiteX17" fmla="*/ 1314432 w 4829419"/>
                  <a:gd name="connsiteY17" fmla="*/ 612396 h 4739779"/>
                  <a:gd name="connsiteX18" fmla="*/ 1322821 w 4829419"/>
                  <a:gd name="connsiteY18" fmla="*/ 503339 h 4739779"/>
                  <a:gd name="connsiteX19" fmla="*/ 1347988 w 4829419"/>
                  <a:gd name="connsiteY19" fmla="*/ 486561 h 4739779"/>
                  <a:gd name="connsiteX20" fmla="*/ 1389932 w 4829419"/>
                  <a:gd name="connsiteY20" fmla="*/ 453005 h 4739779"/>
                  <a:gd name="connsiteX21" fmla="*/ 1406710 w 4829419"/>
                  <a:gd name="connsiteY21" fmla="*/ 385893 h 4739779"/>
                  <a:gd name="connsiteX22" fmla="*/ 1440266 w 4829419"/>
                  <a:gd name="connsiteY22" fmla="*/ 335559 h 4739779"/>
                  <a:gd name="connsiteX23" fmla="*/ 1448655 w 4829419"/>
                  <a:gd name="connsiteY23" fmla="*/ 310392 h 4739779"/>
                  <a:gd name="connsiteX24" fmla="*/ 1498989 w 4829419"/>
                  <a:gd name="connsiteY24" fmla="*/ 285225 h 4739779"/>
                  <a:gd name="connsiteX25" fmla="*/ 1524156 w 4829419"/>
                  <a:gd name="connsiteY25" fmla="*/ 293614 h 4739779"/>
                  <a:gd name="connsiteX26" fmla="*/ 1591268 w 4829419"/>
                  <a:gd name="connsiteY26" fmla="*/ 276836 h 4739779"/>
                  <a:gd name="connsiteX27" fmla="*/ 1616435 w 4829419"/>
                  <a:gd name="connsiteY27" fmla="*/ 243280 h 4739779"/>
                  <a:gd name="connsiteX28" fmla="*/ 1641602 w 4829419"/>
                  <a:gd name="connsiteY28" fmla="*/ 234891 h 4739779"/>
                  <a:gd name="connsiteX29" fmla="*/ 1658380 w 4829419"/>
                  <a:gd name="connsiteY29" fmla="*/ 209724 h 4739779"/>
                  <a:gd name="connsiteX30" fmla="*/ 1683547 w 4829419"/>
                  <a:gd name="connsiteY30" fmla="*/ 192946 h 4739779"/>
                  <a:gd name="connsiteX31" fmla="*/ 1700325 w 4829419"/>
                  <a:gd name="connsiteY31" fmla="*/ 167779 h 4739779"/>
                  <a:gd name="connsiteX32" fmla="*/ 1717103 w 4829419"/>
                  <a:gd name="connsiteY32" fmla="*/ 117446 h 4739779"/>
                  <a:gd name="connsiteX33" fmla="*/ 1759048 w 4829419"/>
                  <a:gd name="connsiteY33" fmla="*/ 41945 h 4739779"/>
                  <a:gd name="connsiteX34" fmla="*/ 1817771 w 4829419"/>
                  <a:gd name="connsiteY34" fmla="*/ 16778 h 4739779"/>
                  <a:gd name="connsiteX35" fmla="*/ 1842938 w 4829419"/>
                  <a:gd name="connsiteY35" fmla="*/ 8389 h 4739779"/>
                  <a:gd name="connsiteX36" fmla="*/ 1859716 w 4829419"/>
                  <a:gd name="connsiteY36" fmla="*/ 33556 h 4739779"/>
                  <a:gd name="connsiteX37" fmla="*/ 1935217 w 4829419"/>
                  <a:gd name="connsiteY37" fmla="*/ 0 h 4739779"/>
                  <a:gd name="connsiteX38" fmla="*/ 1960384 w 4829419"/>
                  <a:gd name="connsiteY38" fmla="*/ 50334 h 4739779"/>
                  <a:gd name="connsiteX39" fmla="*/ 1993940 w 4829419"/>
                  <a:gd name="connsiteY39" fmla="*/ 125835 h 4739779"/>
                  <a:gd name="connsiteX40" fmla="*/ 2019107 w 4829419"/>
                  <a:gd name="connsiteY40" fmla="*/ 201335 h 4739779"/>
                  <a:gd name="connsiteX41" fmla="*/ 2153331 w 4829419"/>
                  <a:gd name="connsiteY41" fmla="*/ 192946 h 4739779"/>
                  <a:gd name="connsiteX42" fmla="*/ 2228832 w 4829419"/>
                  <a:gd name="connsiteY42" fmla="*/ 192946 h 4739779"/>
                  <a:gd name="connsiteX43" fmla="*/ 2262388 w 4829419"/>
                  <a:gd name="connsiteY43" fmla="*/ 293614 h 4739779"/>
                  <a:gd name="connsiteX44" fmla="*/ 2337888 w 4829419"/>
                  <a:gd name="connsiteY44" fmla="*/ 327170 h 4739779"/>
                  <a:gd name="connsiteX45" fmla="*/ 2371444 w 4829419"/>
                  <a:gd name="connsiteY45" fmla="*/ 352337 h 4739779"/>
                  <a:gd name="connsiteX46" fmla="*/ 2405000 w 4829419"/>
                  <a:gd name="connsiteY46" fmla="*/ 369115 h 4739779"/>
                  <a:gd name="connsiteX47" fmla="*/ 2413389 w 4829419"/>
                  <a:gd name="connsiteY47" fmla="*/ 377504 h 4739779"/>
                  <a:gd name="connsiteX48" fmla="*/ 2472112 w 4829419"/>
                  <a:gd name="connsiteY48" fmla="*/ 427838 h 4739779"/>
                  <a:gd name="connsiteX49" fmla="*/ 2480501 w 4829419"/>
                  <a:gd name="connsiteY49" fmla="*/ 453005 h 4739779"/>
                  <a:gd name="connsiteX50" fmla="*/ 2455334 w 4829419"/>
                  <a:gd name="connsiteY50" fmla="*/ 461394 h 4739779"/>
                  <a:gd name="connsiteX51" fmla="*/ 2472112 w 4829419"/>
                  <a:gd name="connsiteY51" fmla="*/ 486561 h 4739779"/>
                  <a:gd name="connsiteX52" fmla="*/ 2472112 w 4829419"/>
                  <a:gd name="connsiteY52" fmla="*/ 595618 h 4739779"/>
                  <a:gd name="connsiteX53" fmla="*/ 2455334 w 4829419"/>
                  <a:gd name="connsiteY53" fmla="*/ 620785 h 4739779"/>
                  <a:gd name="connsiteX54" fmla="*/ 2430167 w 4829419"/>
                  <a:gd name="connsiteY54" fmla="*/ 629174 h 4739779"/>
                  <a:gd name="connsiteX55" fmla="*/ 2413389 w 4829419"/>
                  <a:gd name="connsiteY55" fmla="*/ 679508 h 4739779"/>
                  <a:gd name="connsiteX56" fmla="*/ 2463723 w 4829419"/>
                  <a:gd name="connsiteY56" fmla="*/ 704675 h 4739779"/>
                  <a:gd name="connsiteX57" fmla="*/ 2488890 w 4829419"/>
                  <a:gd name="connsiteY57" fmla="*/ 721453 h 4739779"/>
                  <a:gd name="connsiteX58" fmla="*/ 2530835 w 4829419"/>
                  <a:gd name="connsiteY58" fmla="*/ 780176 h 4739779"/>
                  <a:gd name="connsiteX59" fmla="*/ 2581169 w 4829419"/>
                  <a:gd name="connsiteY59" fmla="*/ 813732 h 4739779"/>
                  <a:gd name="connsiteX60" fmla="*/ 2597947 w 4829419"/>
                  <a:gd name="connsiteY60" fmla="*/ 838899 h 4739779"/>
                  <a:gd name="connsiteX61" fmla="*/ 2673448 w 4829419"/>
                  <a:gd name="connsiteY61" fmla="*/ 855677 h 4739779"/>
                  <a:gd name="connsiteX62" fmla="*/ 2723782 w 4829419"/>
                  <a:gd name="connsiteY62" fmla="*/ 872455 h 4739779"/>
                  <a:gd name="connsiteX63" fmla="*/ 2790894 w 4829419"/>
                  <a:gd name="connsiteY63" fmla="*/ 889233 h 4739779"/>
                  <a:gd name="connsiteX64" fmla="*/ 2849617 w 4829419"/>
                  <a:gd name="connsiteY64" fmla="*/ 830510 h 4739779"/>
                  <a:gd name="connsiteX65" fmla="*/ 2832839 w 4829419"/>
                  <a:gd name="connsiteY65" fmla="*/ 780176 h 4739779"/>
                  <a:gd name="connsiteX66" fmla="*/ 2841228 w 4829419"/>
                  <a:gd name="connsiteY66" fmla="*/ 755009 h 4739779"/>
                  <a:gd name="connsiteX67" fmla="*/ 2866395 w 4829419"/>
                  <a:gd name="connsiteY67" fmla="*/ 746620 h 4739779"/>
                  <a:gd name="connsiteX68" fmla="*/ 2967063 w 4829419"/>
                  <a:gd name="connsiteY68" fmla="*/ 738231 h 4739779"/>
                  <a:gd name="connsiteX69" fmla="*/ 3017397 w 4829419"/>
                  <a:gd name="connsiteY69" fmla="*/ 713064 h 4739779"/>
                  <a:gd name="connsiteX70" fmla="*/ 3025786 w 4829419"/>
                  <a:gd name="connsiteY70" fmla="*/ 687897 h 4739779"/>
                  <a:gd name="connsiteX71" fmla="*/ 3109676 w 4829419"/>
                  <a:gd name="connsiteY71" fmla="*/ 662730 h 4739779"/>
                  <a:gd name="connsiteX72" fmla="*/ 3168399 w 4829419"/>
                  <a:gd name="connsiteY72" fmla="*/ 671119 h 4739779"/>
                  <a:gd name="connsiteX73" fmla="*/ 3210343 w 4829419"/>
                  <a:gd name="connsiteY73" fmla="*/ 713064 h 4739779"/>
                  <a:gd name="connsiteX74" fmla="*/ 3235510 w 4829419"/>
                  <a:gd name="connsiteY74" fmla="*/ 729842 h 4739779"/>
                  <a:gd name="connsiteX75" fmla="*/ 3243899 w 4829419"/>
                  <a:gd name="connsiteY75" fmla="*/ 755009 h 4739779"/>
                  <a:gd name="connsiteX76" fmla="*/ 3269066 w 4829419"/>
                  <a:gd name="connsiteY76" fmla="*/ 780176 h 4739779"/>
                  <a:gd name="connsiteX77" fmla="*/ 3285844 w 4829419"/>
                  <a:gd name="connsiteY77" fmla="*/ 805343 h 4739779"/>
                  <a:gd name="connsiteX78" fmla="*/ 3277455 w 4829419"/>
                  <a:gd name="connsiteY78" fmla="*/ 889233 h 4739779"/>
                  <a:gd name="connsiteX79" fmla="*/ 3285844 w 4829419"/>
                  <a:gd name="connsiteY79" fmla="*/ 914400 h 4739779"/>
                  <a:gd name="connsiteX80" fmla="*/ 3311011 w 4829419"/>
                  <a:gd name="connsiteY80" fmla="*/ 922789 h 4739779"/>
                  <a:gd name="connsiteX81" fmla="*/ 3336178 w 4829419"/>
                  <a:gd name="connsiteY81" fmla="*/ 973123 h 4739779"/>
                  <a:gd name="connsiteX82" fmla="*/ 3344567 w 4829419"/>
                  <a:gd name="connsiteY82" fmla="*/ 998290 h 4739779"/>
                  <a:gd name="connsiteX83" fmla="*/ 3369734 w 4829419"/>
                  <a:gd name="connsiteY83" fmla="*/ 1048624 h 4739779"/>
                  <a:gd name="connsiteX84" fmla="*/ 3361345 w 4829419"/>
                  <a:gd name="connsiteY84" fmla="*/ 1073791 h 4739779"/>
                  <a:gd name="connsiteX85" fmla="*/ 3394901 w 4829419"/>
                  <a:gd name="connsiteY85" fmla="*/ 1115735 h 4739779"/>
                  <a:gd name="connsiteX86" fmla="*/ 3445235 w 4829419"/>
                  <a:gd name="connsiteY86" fmla="*/ 1132513 h 4739779"/>
                  <a:gd name="connsiteX87" fmla="*/ 3453624 w 4829419"/>
                  <a:gd name="connsiteY87" fmla="*/ 1157680 h 4739779"/>
                  <a:gd name="connsiteX88" fmla="*/ 3503958 w 4829419"/>
                  <a:gd name="connsiteY88" fmla="*/ 1182847 h 4739779"/>
                  <a:gd name="connsiteX89" fmla="*/ 3520736 w 4829419"/>
                  <a:gd name="connsiteY89" fmla="*/ 1208014 h 4739779"/>
                  <a:gd name="connsiteX90" fmla="*/ 3512347 w 4829419"/>
                  <a:gd name="connsiteY90" fmla="*/ 1275126 h 4739779"/>
                  <a:gd name="connsiteX91" fmla="*/ 3495569 w 4829419"/>
                  <a:gd name="connsiteY91" fmla="*/ 1300293 h 4739779"/>
                  <a:gd name="connsiteX92" fmla="*/ 3487180 w 4829419"/>
                  <a:gd name="connsiteY92" fmla="*/ 1325460 h 4739779"/>
                  <a:gd name="connsiteX93" fmla="*/ 3545903 w 4829419"/>
                  <a:gd name="connsiteY93" fmla="*/ 1350627 h 4739779"/>
                  <a:gd name="connsiteX94" fmla="*/ 3629793 w 4829419"/>
                  <a:gd name="connsiteY94" fmla="*/ 1367405 h 4739779"/>
                  <a:gd name="connsiteX95" fmla="*/ 3713683 w 4829419"/>
                  <a:gd name="connsiteY95" fmla="*/ 1367405 h 4739779"/>
                  <a:gd name="connsiteX96" fmla="*/ 3730461 w 4829419"/>
                  <a:gd name="connsiteY96" fmla="*/ 1342238 h 4739779"/>
                  <a:gd name="connsiteX97" fmla="*/ 3780795 w 4829419"/>
                  <a:gd name="connsiteY97" fmla="*/ 1317071 h 4739779"/>
                  <a:gd name="connsiteX98" fmla="*/ 3831129 w 4829419"/>
                  <a:gd name="connsiteY98" fmla="*/ 1291904 h 4739779"/>
                  <a:gd name="connsiteX99" fmla="*/ 3915019 w 4829419"/>
                  <a:gd name="connsiteY99" fmla="*/ 1266737 h 4739779"/>
                  <a:gd name="connsiteX100" fmla="*/ 3940186 w 4829419"/>
                  <a:gd name="connsiteY100" fmla="*/ 1258348 h 4739779"/>
                  <a:gd name="connsiteX101" fmla="*/ 3965353 w 4829419"/>
                  <a:gd name="connsiteY101" fmla="*/ 1249959 h 4739779"/>
                  <a:gd name="connsiteX102" fmla="*/ 3973742 w 4829419"/>
                  <a:gd name="connsiteY102" fmla="*/ 1350627 h 4739779"/>
                  <a:gd name="connsiteX103" fmla="*/ 3948575 w 4829419"/>
                  <a:gd name="connsiteY103" fmla="*/ 1367405 h 4739779"/>
                  <a:gd name="connsiteX104" fmla="*/ 3948575 w 4829419"/>
                  <a:gd name="connsiteY104" fmla="*/ 1459684 h 4739779"/>
                  <a:gd name="connsiteX105" fmla="*/ 3923408 w 4829419"/>
                  <a:gd name="connsiteY105" fmla="*/ 1476462 h 4739779"/>
                  <a:gd name="connsiteX106" fmla="*/ 3931797 w 4829419"/>
                  <a:gd name="connsiteY106" fmla="*/ 1501629 h 4739779"/>
                  <a:gd name="connsiteX107" fmla="*/ 3906630 w 4829419"/>
                  <a:gd name="connsiteY107" fmla="*/ 1593908 h 4739779"/>
                  <a:gd name="connsiteX108" fmla="*/ 3898241 w 4829419"/>
                  <a:gd name="connsiteY108" fmla="*/ 1619075 h 4739779"/>
                  <a:gd name="connsiteX109" fmla="*/ 3889852 w 4829419"/>
                  <a:gd name="connsiteY109" fmla="*/ 1669409 h 4739779"/>
                  <a:gd name="connsiteX110" fmla="*/ 3881463 w 4829419"/>
                  <a:gd name="connsiteY110" fmla="*/ 1694576 h 4739779"/>
                  <a:gd name="connsiteX111" fmla="*/ 3831129 w 4829419"/>
                  <a:gd name="connsiteY111" fmla="*/ 1711354 h 4739779"/>
                  <a:gd name="connsiteX112" fmla="*/ 3805962 w 4829419"/>
                  <a:gd name="connsiteY112" fmla="*/ 1719743 h 4739779"/>
                  <a:gd name="connsiteX113" fmla="*/ 3789184 w 4829419"/>
                  <a:gd name="connsiteY113" fmla="*/ 1744910 h 4739779"/>
                  <a:gd name="connsiteX114" fmla="*/ 3797573 w 4829419"/>
                  <a:gd name="connsiteY114" fmla="*/ 1770077 h 4739779"/>
                  <a:gd name="connsiteX115" fmla="*/ 3831129 w 4829419"/>
                  <a:gd name="connsiteY115" fmla="*/ 1820411 h 4739779"/>
                  <a:gd name="connsiteX116" fmla="*/ 3839518 w 4829419"/>
                  <a:gd name="connsiteY116" fmla="*/ 1845578 h 4739779"/>
                  <a:gd name="connsiteX117" fmla="*/ 3864685 w 4829419"/>
                  <a:gd name="connsiteY117" fmla="*/ 1853967 h 4739779"/>
                  <a:gd name="connsiteX118" fmla="*/ 3881463 w 4829419"/>
                  <a:gd name="connsiteY118" fmla="*/ 1879134 h 4739779"/>
                  <a:gd name="connsiteX119" fmla="*/ 3889852 w 4829419"/>
                  <a:gd name="connsiteY119" fmla="*/ 1921079 h 4739779"/>
                  <a:gd name="connsiteX120" fmla="*/ 3940186 w 4829419"/>
                  <a:gd name="connsiteY120" fmla="*/ 1937857 h 4739779"/>
                  <a:gd name="connsiteX121" fmla="*/ 3990520 w 4829419"/>
                  <a:gd name="connsiteY121" fmla="*/ 1963024 h 4739779"/>
                  <a:gd name="connsiteX122" fmla="*/ 4007298 w 4829419"/>
                  <a:gd name="connsiteY122" fmla="*/ 2004968 h 4739779"/>
                  <a:gd name="connsiteX123" fmla="*/ 4057632 w 4829419"/>
                  <a:gd name="connsiteY123" fmla="*/ 2030135 h 4739779"/>
                  <a:gd name="connsiteX124" fmla="*/ 4074410 w 4829419"/>
                  <a:gd name="connsiteY124" fmla="*/ 2080469 h 4739779"/>
                  <a:gd name="connsiteX125" fmla="*/ 4091188 w 4829419"/>
                  <a:gd name="connsiteY125" fmla="*/ 2147581 h 4739779"/>
                  <a:gd name="connsiteX126" fmla="*/ 4099577 w 4829419"/>
                  <a:gd name="connsiteY126" fmla="*/ 2172748 h 4739779"/>
                  <a:gd name="connsiteX127" fmla="*/ 4124743 w 4829419"/>
                  <a:gd name="connsiteY127" fmla="*/ 2265027 h 4739779"/>
                  <a:gd name="connsiteX128" fmla="*/ 4149910 w 4829419"/>
                  <a:gd name="connsiteY128" fmla="*/ 2281805 h 4739779"/>
                  <a:gd name="connsiteX129" fmla="*/ 4183466 w 4829419"/>
                  <a:gd name="connsiteY129" fmla="*/ 2273416 h 4739779"/>
                  <a:gd name="connsiteX130" fmla="*/ 4208633 w 4829419"/>
                  <a:gd name="connsiteY130" fmla="*/ 2265027 h 4739779"/>
                  <a:gd name="connsiteX131" fmla="*/ 4242189 w 4829419"/>
                  <a:gd name="connsiteY131" fmla="*/ 2273416 h 4739779"/>
                  <a:gd name="connsiteX132" fmla="*/ 4292523 w 4829419"/>
                  <a:gd name="connsiteY132" fmla="*/ 2290194 h 4739779"/>
                  <a:gd name="connsiteX133" fmla="*/ 4359635 w 4829419"/>
                  <a:gd name="connsiteY133" fmla="*/ 2281805 h 4739779"/>
                  <a:gd name="connsiteX134" fmla="*/ 4401580 w 4829419"/>
                  <a:gd name="connsiteY134" fmla="*/ 2239860 h 4739779"/>
                  <a:gd name="connsiteX135" fmla="*/ 4426747 w 4829419"/>
                  <a:gd name="connsiteY135" fmla="*/ 2231471 h 4739779"/>
                  <a:gd name="connsiteX136" fmla="*/ 4451914 w 4829419"/>
                  <a:gd name="connsiteY136" fmla="*/ 2214693 h 4739779"/>
                  <a:gd name="connsiteX137" fmla="*/ 4468692 w 4829419"/>
                  <a:gd name="connsiteY137" fmla="*/ 2164359 h 4739779"/>
                  <a:gd name="connsiteX138" fmla="*/ 4477081 w 4829419"/>
                  <a:gd name="connsiteY138" fmla="*/ 2139192 h 4739779"/>
                  <a:gd name="connsiteX139" fmla="*/ 4502248 w 4829419"/>
                  <a:gd name="connsiteY139" fmla="*/ 2130803 h 4739779"/>
                  <a:gd name="connsiteX140" fmla="*/ 4678417 w 4829419"/>
                  <a:gd name="connsiteY140" fmla="*/ 2147581 h 4739779"/>
                  <a:gd name="connsiteX141" fmla="*/ 4762307 w 4829419"/>
                  <a:gd name="connsiteY141" fmla="*/ 2155970 h 4739779"/>
                  <a:gd name="connsiteX142" fmla="*/ 4795863 w 4829419"/>
                  <a:gd name="connsiteY142" fmla="*/ 2189526 h 4739779"/>
                  <a:gd name="connsiteX143" fmla="*/ 4821030 w 4829419"/>
                  <a:gd name="connsiteY143" fmla="*/ 2197915 h 4739779"/>
                  <a:gd name="connsiteX144" fmla="*/ 4829419 w 4829419"/>
                  <a:gd name="connsiteY144" fmla="*/ 2223082 h 4739779"/>
                  <a:gd name="connsiteX145" fmla="*/ 4812641 w 4829419"/>
                  <a:gd name="connsiteY145" fmla="*/ 2290194 h 4739779"/>
                  <a:gd name="connsiteX146" fmla="*/ 4779085 w 4829419"/>
                  <a:gd name="connsiteY146" fmla="*/ 2340528 h 4739779"/>
                  <a:gd name="connsiteX147" fmla="*/ 4737140 w 4829419"/>
                  <a:gd name="connsiteY147" fmla="*/ 2407640 h 4739779"/>
                  <a:gd name="connsiteX148" fmla="*/ 4703584 w 4829419"/>
                  <a:gd name="connsiteY148" fmla="*/ 2449585 h 4739779"/>
                  <a:gd name="connsiteX149" fmla="*/ 4661639 w 4829419"/>
                  <a:gd name="connsiteY149" fmla="*/ 2491530 h 4739779"/>
                  <a:gd name="connsiteX150" fmla="*/ 4628083 w 4829419"/>
                  <a:gd name="connsiteY150" fmla="*/ 2533475 h 4739779"/>
                  <a:gd name="connsiteX151" fmla="*/ 4619694 w 4829419"/>
                  <a:gd name="connsiteY151" fmla="*/ 2558642 h 4739779"/>
                  <a:gd name="connsiteX152" fmla="*/ 4602916 w 4829419"/>
                  <a:gd name="connsiteY152" fmla="*/ 2583809 h 4739779"/>
                  <a:gd name="connsiteX153" fmla="*/ 4594527 w 4829419"/>
                  <a:gd name="connsiteY153" fmla="*/ 2608976 h 4739779"/>
                  <a:gd name="connsiteX154" fmla="*/ 4569360 w 4829419"/>
                  <a:gd name="connsiteY154" fmla="*/ 2625754 h 4739779"/>
                  <a:gd name="connsiteX155" fmla="*/ 4552582 w 4829419"/>
                  <a:gd name="connsiteY155" fmla="*/ 2676088 h 4739779"/>
                  <a:gd name="connsiteX156" fmla="*/ 4535804 w 4829419"/>
                  <a:gd name="connsiteY156" fmla="*/ 2701255 h 4739779"/>
                  <a:gd name="connsiteX157" fmla="*/ 4527415 w 4829419"/>
                  <a:gd name="connsiteY157" fmla="*/ 2726422 h 4739779"/>
                  <a:gd name="connsiteX158" fmla="*/ 4510637 w 4829419"/>
                  <a:gd name="connsiteY158" fmla="*/ 2751589 h 4739779"/>
                  <a:gd name="connsiteX159" fmla="*/ 4493859 w 4829419"/>
                  <a:gd name="connsiteY159" fmla="*/ 2801923 h 4739779"/>
                  <a:gd name="connsiteX160" fmla="*/ 4460303 w 4829419"/>
                  <a:gd name="connsiteY160" fmla="*/ 2852257 h 4739779"/>
                  <a:gd name="connsiteX161" fmla="*/ 4443525 w 4829419"/>
                  <a:gd name="connsiteY161" fmla="*/ 2877424 h 4739779"/>
                  <a:gd name="connsiteX162" fmla="*/ 4409969 w 4829419"/>
                  <a:gd name="connsiteY162" fmla="*/ 2927757 h 4739779"/>
                  <a:gd name="connsiteX163" fmla="*/ 4393191 w 4829419"/>
                  <a:gd name="connsiteY163" fmla="*/ 2952924 h 4739779"/>
                  <a:gd name="connsiteX164" fmla="*/ 4384802 w 4829419"/>
                  <a:gd name="connsiteY164" fmla="*/ 2978091 h 4739779"/>
                  <a:gd name="connsiteX165" fmla="*/ 4359635 w 4829419"/>
                  <a:gd name="connsiteY165" fmla="*/ 2994869 h 4739779"/>
                  <a:gd name="connsiteX166" fmla="*/ 4342857 w 4829419"/>
                  <a:gd name="connsiteY166" fmla="*/ 3020036 h 4739779"/>
                  <a:gd name="connsiteX167" fmla="*/ 4317690 w 4829419"/>
                  <a:gd name="connsiteY167" fmla="*/ 3028425 h 4739779"/>
                  <a:gd name="connsiteX168" fmla="*/ 4267356 w 4829419"/>
                  <a:gd name="connsiteY168" fmla="*/ 3061981 h 4739779"/>
                  <a:gd name="connsiteX169" fmla="*/ 4242189 w 4829419"/>
                  <a:gd name="connsiteY169" fmla="*/ 3078759 h 4739779"/>
                  <a:gd name="connsiteX170" fmla="*/ 4233800 w 4829419"/>
                  <a:gd name="connsiteY170" fmla="*/ 3103926 h 4739779"/>
                  <a:gd name="connsiteX171" fmla="*/ 4208633 w 4829419"/>
                  <a:gd name="connsiteY171" fmla="*/ 3154260 h 4739779"/>
                  <a:gd name="connsiteX172" fmla="*/ 4191855 w 4829419"/>
                  <a:gd name="connsiteY172" fmla="*/ 3263317 h 4739779"/>
                  <a:gd name="connsiteX173" fmla="*/ 4175077 w 4829419"/>
                  <a:gd name="connsiteY173" fmla="*/ 3288484 h 4739779"/>
                  <a:gd name="connsiteX174" fmla="*/ 4149910 w 4829419"/>
                  <a:gd name="connsiteY174" fmla="*/ 3296873 h 4739779"/>
                  <a:gd name="connsiteX175" fmla="*/ 4099577 w 4829419"/>
                  <a:gd name="connsiteY175" fmla="*/ 3330429 h 4739779"/>
                  <a:gd name="connsiteX176" fmla="*/ 4074410 w 4829419"/>
                  <a:gd name="connsiteY176" fmla="*/ 3431097 h 4739779"/>
                  <a:gd name="connsiteX177" fmla="*/ 4091188 w 4829419"/>
                  <a:gd name="connsiteY177" fmla="*/ 3456264 h 4739779"/>
                  <a:gd name="connsiteX178" fmla="*/ 4107966 w 4829419"/>
                  <a:gd name="connsiteY178" fmla="*/ 3506598 h 4739779"/>
                  <a:gd name="connsiteX179" fmla="*/ 4116354 w 4829419"/>
                  <a:gd name="connsiteY179" fmla="*/ 3531765 h 4739779"/>
                  <a:gd name="connsiteX180" fmla="*/ 4166688 w 4829419"/>
                  <a:gd name="connsiteY180" fmla="*/ 3548543 h 4739779"/>
                  <a:gd name="connsiteX181" fmla="*/ 4175077 w 4829419"/>
                  <a:gd name="connsiteY181" fmla="*/ 3582099 h 4739779"/>
                  <a:gd name="connsiteX182" fmla="*/ 4208633 w 4829419"/>
                  <a:gd name="connsiteY182" fmla="*/ 3590488 h 4739779"/>
                  <a:gd name="connsiteX183" fmla="*/ 4233800 w 4829419"/>
                  <a:gd name="connsiteY183" fmla="*/ 3598877 h 4739779"/>
                  <a:gd name="connsiteX184" fmla="*/ 4267356 w 4829419"/>
                  <a:gd name="connsiteY184" fmla="*/ 3649211 h 4739779"/>
                  <a:gd name="connsiteX185" fmla="*/ 4275745 w 4829419"/>
                  <a:gd name="connsiteY185" fmla="*/ 3699545 h 4739779"/>
                  <a:gd name="connsiteX186" fmla="*/ 4326079 w 4829419"/>
                  <a:gd name="connsiteY186" fmla="*/ 3716323 h 4739779"/>
                  <a:gd name="connsiteX187" fmla="*/ 4351246 w 4829419"/>
                  <a:gd name="connsiteY187" fmla="*/ 3707934 h 4739779"/>
                  <a:gd name="connsiteX188" fmla="*/ 4359635 w 4829419"/>
                  <a:gd name="connsiteY188" fmla="*/ 3758268 h 4739779"/>
                  <a:gd name="connsiteX189" fmla="*/ 4393191 w 4829419"/>
                  <a:gd name="connsiteY189" fmla="*/ 3791824 h 4739779"/>
                  <a:gd name="connsiteX190" fmla="*/ 4426747 w 4829419"/>
                  <a:gd name="connsiteY190" fmla="*/ 3825379 h 4739779"/>
                  <a:gd name="connsiteX191" fmla="*/ 4451914 w 4829419"/>
                  <a:gd name="connsiteY191" fmla="*/ 3842157 h 4739779"/>
                  <a:gd name="connsiteX192" fmla="*/ 4502248 w 4829419"/>
                  <a:gd name="connsiteY192" fmla="*/ 3825379 h 4739779"/>
                  <a:gd name="connsiteX193" fmla="*/ 4519026 w 4829419"/>
                  <a:gd name="connsiteY193" fmla="*/ 3959603 h 4739779"/>
                  <a:gd name="connsiteX194" fmla="*/ 4535804 w 4829419"/>
                  <a:gd name="connsiteY194" fmla="*/ 3984770 h 4739779"/>
                  <a:gd name="connsiteX195" fmla="*/ 4544193 w 4829419"/>
                  <a:gd name="connsiteY195" fmla="*/ 4018326 h 4739779"/>
                  <a:gd name="connsiteX196" fmla="*/ 4594527 w 4829419"/>
                  <a:gd name="connsiteY196" fmla="*/ 4018326 h 4739779"/>
                  <a:gd name="connsiteX197" fmla="*/ 4628083 w 4829419"/>
                  <a:gd name="connsiteY197" fmla="*/ 4068660 h 4739779"/>
                  <a:gd name="connsiteX198" fmla="*/ 4619694 w 4829419"/>
                  <a:gd name="connsiteY198" fmla="*/ 4169328 h 4739779"/>
                  <a:gd name="connsiteX199" fmla="*/ 4586138 w 4829419"/>
                  <a:gd name="connsiteY199" fmla="*/ 4219662 h 4739779"/>
                  <a:gd name="connsiteX200" fmla="*/ 4577749 w 4829419"/>
                  <a:gd name="connsiteY200" fmla="*/ 4244829 h 4739779"/>
                  <a:gd name="connsiteX201" fmla="*/ 4569360 w 4829419"/>
                  <a:gd name="connsiteY201" fmla="*/ 4286774 h 4739779"/>
                  <a:gd name="connsiteX202" fmla="*/ 4560971 w 4829419"/>
                  <a:gd name="connsiteY202" fmla="*/ 4320330 h 4739779"/>
                  <a:gd name="connsiteX203" fmla="*/ 4569360 w 4829419"/>
                  <a:gd name="connsiteY203" fmla="*/ 4412609 h 4739779"/>
                  <a:gd name="connsiteX204" fmla="*/ 4577749 w 4829419"/>
                  <a:gd name="connsiteY204" fmla="*/ 4437776 h 4739779"/>
                  <a:gd name="connsiteX205" fmla="*/ 4602916 w 4829419"/>
                  <a:gd name="connsiteY205" fmla="*/ 4446165 h 4739779"/>
                  <a:gd name="connsiteX206" fmla="*/ 4552582 w 4829419"/>
                  <a:gd name="connsiteY206" fmla="*/ 4479721 h 4739779"/>
                  <a:gd name="connsiteX207" fmla="*/ 4519026 w 4829419"/>
                  <a:gd name="connsiteY207" fmla="*/ 4521666 h 4739779"/>
                  <a:gd name="connsiteX208" fmla="*/ 4493859 w 4829419"/>
                  <a:gd name="connsiteY208" fmla="*/ 4572000 h 4739779"/>
                  <a:gd name="connsiteX209" fmla="*/ 223863 w 4829419"/>
                  <a:gd name="connsiteY209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198697 w 4829419"/>
                  <a:gd name="connsiteY4" fmla="*/ 4253218 h 4739779"/>
                  <a:gd name="connsiteX5" fmla="*/ 358088 w 4829419"/>
                  <a:gd name="connsiteY5" fmla="*/ 4135772 h 4739779"/>
                  <a:gd name="connsiteX6" fmla="*/ 240642 w 4829419"/>
                  <a:gd name="connsiteY6" fmla="*/ 3959603 h 4739779"/>
                  <a:gd name="connsiteX7" fmla="*/ 307754 w 4829419"/>
                  <a:gd name="connsiteY7" fmla="*/ 3959603 h 4739779"/>
                  <a:gd name="connsiteX8" fmla="*/ 416811 w 4829419"/>
                  <a:gd name="connsiteY8" fmla="*/ 3909269 h 4739779"/>
                  <a:gd name="connsiteX9" fmla="*/ 517477 w 4829419"/>
                  <a:gd name="connsiteY9" fmla="*/ 3892492 h 4739779"/>
                  <a:gd name="connsiteX10" fmla="*/ 475533 w 4829419"/>
                  <a:gd name="connsiteY10" fmla="*/ 3523376 h 4739779"/>
                  <a:gd name="connsiteX11" fmla="*/ 341310 w 4829419"/>
                  <a:gd name="connsiteY11" fmla="*/ 3414319 h 4739779"/>
                  <a:gd name="connsiteX12" fmla="*/ 316143 w 4829419"/>
                  <a:gd name="connsiteY12" fmla="*/ 3355596 h 4739779"/>
                  <a:gd name="connsiteX13" fmla="*/ 181918 w 4829419"/>
                  <a:gd name="connsiteY13" fmla="*/ 3254928 h 4739779"/>
                  <a:gd name="connsiteX14" fmla="*/ 5749 w 4829419"/>
                  <a:gd name="connsiteY14" fmla="*/ 3137482 h 4739779"/>
                  <a:gd name="connsiteX15" fmla="*/ 148362 w 4829419"/>
                  <a:gd name="connsiteY15" fmla="*/ 2617365 h 4739779"/>
                  <a:gd name="connsiteX16" fmla="*/ 1096318 w 4829419"/>
                  <a:gd name="connsiteY16" fmla="*/ 906011 h 4739779"/>
                  <a:gd name="connsiteX17" fmla="*/ 1314432 w 4829419"/>
                  <a:gd name="connsiteY17" fmla="*/ 612396 h 4739779"/>
                  <a:gd name="connsiteX18" fmla="*/ 1322821 w 4829419"/>
                  <a:gd name="connsiteY18" fmla="*/ 503339 h 4739779"/>
                  <a:gd name="connsiteX19" fmla="*/ 1347988 w 4829419"/>
                  <a:gd name="connsiteY19" fmla="*/ 486561 h 4739779"/>
                  <a:gd name="connsiteX20" fmla="*/ 1389932 w 4829419"/>
                  <a:gd name="connsiteY20" fmla="*/ 453005 h 4739779"/>
                  <a:gd name="connsiteX21" fmla="*/ 1406710 w 4829419"/>
                  <a:gd name="connsiteY21" fmla="*/ 385893 h 4739779"/>
                  <a:gd name="connsiteX22" fmla="*/ 1440266 w 4829419"/>
                  <a:gd name="connsiteY22" fmla="*/ 335559 h 4739779"/>
                  <a:gd name="connsiteX23" fmla="*/ 1448655 w 4829419"/>
                  <a:gd name="connsiteY23" fmla="*/ 310392 h 4739779"/>
                  <a:gd name="connsiteX24" fmla="*/ 1498989 w 4829419"/>
                  <a:gd name="connsiteY24" fmla="*/ 285225 h 4739779"/>
                  <a:gd name="connsiteX25" fmla="*/ 1524156 w 4829419"/>
                  <a:gd name="connsiteY25" fmla="*/ 293614 h 4739779"/>
                  <a:gd name="connsiteX26" fmla="*/ 1591268 w 4829419"/>
                  <a:gd name="connsiteY26" fmla="*/ 276836 h 4739779"/>
                  <a:gd name="connsiteX27" fmla="*/ 1616435 w 4829419"/>
                  <a:gd name="connsiteY27" fmla="*/ 243280 h 4739779"/>
                  <a:gd name="connsiteX28" fmla="*/ 1641602 w 4829419"/>
                  <a:gd name="connsiteY28" fmla="*/ 234891 h 4739779"/>
                  <a:gd name="connsiteX29" fmla="*/ 1658380 w 4829419"/>
                  <a:gd name="connsiteY29" fmla="*/ 209724 h 4739779"/>
                  <a:gd name="connsiteX30" fmla="*/ 1683547 w 4829419"/>
                  <a:gd name="connsiteY30" fmla="*/ 192946 h 4739779"/>
                  <a:gd name="connsiteX31" fmla="*/ 1700325 w 4829419"/>
                  <a:gd name="connsiteY31" fmla="*/ 167779 h 4739779"/>
                  <a:gd name="connsiteX32" fmla="*/ 1717103 w 4829419"/>
                  <a:gd name="connsiteY32" fmla="*/ 117446 h 4739779"/>
                  <a:gd name="connsiteX33" fmla="*/ 1759048 w 4829419"/>
                  <a:gd name="connsiteY33" fmla="*/ 41945 h 4739779"/>
                  <a:gd name="connsiteX34" fmla="*/ 1817771 w 4829419"/>
                  <a:gd name="connsiteY34" fmla="*/ 16778 h 4739779"/>
                  <a:gd name="connsiteX35" fmla="*/ 1842938 w 4829419"/>
                  <a:gd name="connsiteY35" fmla="*/ 8389 h 4739779"/>
                  <a:gd name="connsiteX36" fmla="*/ 1859716 w 4829419"/>
                  <a:gd name="connsiteY36" fmla="*/ 33556 h 4739779"/>
                  <a:gd name="connsiteX37" fmla="*/ 1935217 w 4829419"/>
                  <a:gd name="connsiteY37" fmla="*/ 0 h 4739779"/>
                  <a:gd name="connsiteX38" fmla="*/ 1960384 w 4829419"/>
                  <a:gd name="connsiteY38" fmla="*/ 50334 h 4739779"/>
                  <a:gd name="connsiteX39" fmla="*/ 1993940 w 4829419"/>
                  <a:gd name="connsiteY39" fmla="*/ 125835 h 4739779"/>
                  <a:gd name="connsiteX40" fmla="*/ 2019107 w 4829419"/>
                  <a:gd name="connsiteY40" fmla="*/ 201335 h 4739779"/>
                  <a:gd name="connsiteX41" fmla="*/ 2153331 w 4829419"/>
                  <a:gd name="connsiteY41" fmla="*/ 192946 h 4739779"/>
                  <a:gd name="connsiteX42" fmla="*/ 2228832 w 4829419"/>
                  <a:gd name="connsiteY42" fmla="*/ 192946 h 4739779"/>
                  <a:gd name="connsiteX43" fmla="*/ 2262388 w 4829419"/>
                  <a:gd name="connsiteY43" fmla="*/ 293614 h 4739779"/>
                  <a:gd name="connsiteX44" fmla="*/ 2337888 w 4829419"/>
                  <a:gd name="connsiteY44" fmla="*/ 327170 h 4739779"/>
                  <a:gd name="connsiteX45" fmla="*/ 2371444 w 4829419"/>
                  <a:gd name="connsiteY45" fmla="*/ 352337 h 4739779"/>
                  <a:gd name="connsiteX46" fmla="*/ 2405000 w 4829419"/>
                  <a:gd name="connsiteY46" fmla="*/ 369115 h 4739779"/>
                  <a:gd name="connsiteX47" fmla="*/ 2413389 w 4829419"/>
                  <a:gd name="connsiteY47" fmla="*/ 377504 h 4739779"/>
                  <a:gd name="connsiteX48" fmla="*/ 2472112 w 4829419"/>
                  <a:gd name="connsiteY48" fmla="*/ 427838 h 4739779"/>
                  <a:gd name="connsiteX49" fmla="*/ 2480501 w 4829419"/>
                  <a:gd name="connsiteY49" fmla="*/ 453005 h 4739779"/>
                  <a:gd name="connsiteX50" fmla="*/ 2455334 w 4829419"/>
                  <a:gd name="connsiteY50" fmla="*/ 461394 h 4739779"/>
                  <a:gd name="connsiteX51" fmla="*/ 2472112 w 4829419"/>
                  <a:gd name="connsiteY51" fmla="*/ 486561 h 4739779"/>
                  <a:gd name="connsiteX52" fmla="*/ 2472112 w 4829419"/>
                  <a:gd name="connsiteY52" fmla="*/ 595618 h 4739779"/>
                  <a:gd name="connsiteX53" fmla="*/ 2455334 w 4829419"/>
                  <a:gd name="connsiteY53" fmla="*/ 620785 h 4739779"/>
                  <a:gd name="connsiteX54" fmla="*/ 2430167 w 4829419"/>
                  <a:gd name="connsiteY54" fmla="*/ 629174 h 4739779"/>
                  <a:gd name="connsiteX55" fmla="*/ 2413389 w 4829419"/>
                  <a:gd name="connsiteY55" fmla="*/ 679508 h 4739779"/>
                  <a:gd name="connsiteX56" fmla="*/ 2463723 w 4829419"/>
                  <a:gd name="connsiteY56" fmla="*/ 704675 h 4739779"/>
                  <a:gd name="connsiteX57" fmla="*/ 2488890 w 4829419"/>
                  <a:gd name="connsiteY57" fmla="*/ 721453 h 4739779"/>
                  <a:gd name="connsiteX58" fmla="*/ 2530835 w 4829419"/>
                  <a:gd name="connsiteY58" fmla="*/ 780176 h 4739779"/>
                  <a:gd name="connsiteX59" fmla="*/ 2581169 w 4829419"/>
                  <a:gd name="connsiteY59" fmla="*/ 813732 h 4739779"/>
                  <a:gd name="connsiteX60" fmla="*/ 2597947 w 4829419"/>
                  <a:gd name="connsiteY60" fmla="*/ 838899 h 4739779"/>
                  <a:gd name="connsiteX61" fmla="*/ 2673448 w 4829419"/>
                  <a:gd name="connsiteY61" fmla="*/ 855677 h 4739779"/>
                  <a:gd name="connsiteX62" fmla="*/ 2723782 w 4829419"/>
                  <a:gd name="connsiteY62" fmla="*/ 872455 h 4739779"/>
                  <a:gd name="connsiteX63" fmla="*/ 2790894 w 4829419"/>
                  <a:gd name="connsiteY63" fmla="*/ 889233 h 4739779"/>
                  <a:gd name="connsiteX64" fmla="*/ 2849617 w 4829419"/>
                  <a:gd name="connsiteY64" fmla="*/ 830510 h 4739779"/>
                  <a:gd name="connsiteX65" fmla="*/ 2832839 w 4829419"/>
                  <a:gd name="connsiteY65" fmla="*/ 780176 h 4739779"/>
                  <a:gd name="connsiteX66" fmla="*/ 2841228 w 4829419"/>
                  <a:gd name="connsiteY66" fmla="*/ 755009 h 4739779"/>
                  <a:gd name="connsiteX67" fmla="*/ 2866395 w 4829419"/>
                  <a:gd name="connsiteY67" fmla="*/ 746620 h 4739779"/>
                  <a:gd name="connsiteX68" fmla="*/ 2967063 w 4829419"/>
                  <a:gd name="connsiteY68" fmla="*/ 738231 h 4739779"/>
                  <a:gd name="connsiteX69" fmla="*/ 3017397 w 4829419"/>
                  <a:gd name="connsiteY69" fmla="*/ 713064 h 4739779"/>
                  <a:gd name="connsiteX70" fmla="*/ 3025786 w 4829419"/>
                  <a:gd name="connsiteY70" fmla="*/ 687897 h 4739779"/>
                  <a:gd name="connsiteX71" fmla="*/ 3109676 w 4829419"/>
                  <a:gd name="connsiteY71" fmla="*/ 662730 h 4739779"/>
                  <a:gd name="connsiteX72" fmla="*/ 3168399 w 4829419"/>
                  <a:gd name="connsiteY72" fmla="*/ 671119 h 4739779"/>
                  <a:gd name="connsiteX73" fmla="*/ 3210343 w 4829419"/>
                  <a:gd name="connsiteY73" fmla="*/ 713064 h 4739779"/>
                  <a:gd name="connsiteX74" fmla="*/ 3235510 w 4829419"/>
                  <a:gd name="connsiteY74" fmla="*/ 729842 h 4739779"/>
                  <a:gd name="connsiteX75" fmla="*/ 3243899 w 4829419"/>
                  <a:gd name="connsiteY75" fmla="*/ 755009 h 4739779"/>
                  <a:gd name="connsiteX76" fmla="*/ 3269066 w 4829419"/>
                  <a:gd name="connsiteY76" fmla="*/ 780176 h 4739779"/>
                  <a:gd name="connsiteX77" fmla="*/ 3285844 w 4829419"/>
                  <a:gd name="connsiteY77" fmla="*/ 805343 h 4739779"/>
                  <a:gd name="connsiteX78" fmla="*/ 3277455 w 4829419"/>
                  <a:gd name="connsiteY78" fmla="*/ 889233 h 4739779"/>
                  <a:gd name="connsiteX79" fmla="*/ 3285844 w 4829419"/>
                  <a:gd name="connsiteY79" fmla="*/ 914400 h 4739779"/>
                  <a:gd name="connsiteX80" fmla="*/ 3311011 w 4829419"/>
                  <a:gd name="connsiteY80" fmla="*/ 922789 h 4739779"/>
                  <a:gd name="connsiteX81" fmla="*/ 3336178 w 4829419"/>
                  <a:gd name="connsiteY81" fmla="*/ 973123 h 4739779"/>
                  <a:gd name="connsiteX82" fmla="*/ 3344567 w 4829419"/>
                  <a:gd name="connsiteY82" fmla="*/ 998290 h 4739779"/>
                  <a:gd name="connsiteX83" fmla="*/ 3369734 w 4829419"/>
                  <a:gd name="connsiteY83" fmla="*/ 1048624 h 4739779"/>
                  <a:gd name="connsiteX84" fmla="*/ 3361345 w 4829419"/>
                  <a:gd name="connsiteY84" fmla="*/ 1073791 h 4739779"/>
                  <a:gd name="connsiteX85" fmla="*/ 3394901 w 4829419"/>
                  <a:gd name="connsiteY85" fmla="*/ 1115735 h 4739779"/>
                  <a:gd name="connsiteX86" fmla="*/ 3445235 w 4829419"/>
                  <a:gd name="connsiteY86" fmla="*/ 1132513 h 4739779"/>
                  <a:gd name="connsiteX87" fmla="*/ 3453624 w 4829419"/>
                  <a:gd name="connsiteY87" fmla="*/ 1157680 h 4739779"/>
                  <a:gd name="connsiteX88" fmla="*/ 3503958 w 4829419"/>
                  <a:gd name="connsiteY88" fmla="*/ 1182847 h 4739779"/>
                  <a:gd name="connsiteX89" fmla="*/ 3520736 w 4829419"/>
                  <a:gd name="connsiteY89" fmla="*/ 1208014 h 4739779"/>
                  <a:gd name="connsiteX90" fmla="*/ 3512347 w 4829419"/>
                  <a:gd name="connsiteY90" fmla="*/ 1275126 h 4739779"/>
                  <a:gd name="connsiteX91" fmla="*/ 3495569 w 4829419"/>
                  <a:gd name="connsiteY91" fmla="*/ 1300293 h 4739779"/>
                  <a:gd name="connsiteX92" fmla="*/ 3487180 w 4829419"/>
                  <a:gd name="connsiteY92" fmla="*/ 1325460 h 4739779"/>
                  <a:gd name="connsiteX93" fmla="*/ 3545903 w 4829419"/>
                  <a:gd name="connsiteY93" fmla="*/ 1350627 h 4739779"/>
                  <a:gd name="connsiteX94" fmla="*/ 3629793 w 4829419"/>
                  <a:gd name="connsiteY94" fmla="*/ 1367405 h 4739779"/>
                  <a:gd name="connsiteX95" fmla="*/ 3713683 w 4829419"/>
                  <a:gd name="connsiteY95" fmla="*/ 1367405 h 4739779"/>
                  <a:gd name="connsiteX96" fmla="*/ 3730461 w 4829419"/>
                  <a:gd name="connsiteY96" fmla="*/ 1342238 h 4739779"/>
                  <a:gd name="connsiteX97" fmla="*/ 3780795 w 4829419"/>
                  <a:gd name="connsiteY97" fmla="*/ 1317071 h 4739779"/>
                  <a:gd name="connsiteX98" fmla="*/ 3831129 w 4829419"/>
                  <a:gd name="connsiteY98" fmla="*/ 1291904 h 4739779"/>
                  <a:gd name="connsiteX99" fmla="*/ 3915019 w 4829419"/>
                  <a:gd name="connsiteY99" fmla="*/ 1266737 h 4739779"/>
                  <a:gd name="connsiteX100" fmla="*/ 3940186 w 4829419"/>
                  <a:gd name="connsiteY100" fmla="*/ 1258348 h 4739779"/>
                  <a:gd name="connsiteX101" fmla="*/ 3965353 w 4829419"/>
                  <a:gd name="connsiteY101" fmla="*/ 1249959 h 4739779"/>
                  <a:gd name="connsiteX102" fmla="*/ 3973742 w 4829419"/>
                  <a:gd name="connsiteY102" fmla="*/ 1350627 h 4739779"/>
                  <a:gd name="connsiteX103" fmla="*/ 3948575 w 4829419"/>
                  <a:gd name="connsiteY103" fmla="*/ 1367405 h 4739779"/>
                  <a:gd name="connsiteX104" fmla="*/ 3948575 w 4829419"/>
                  <a:gd name="connsiteY104" fmla="*/ 1459684 h 4739779"/>
                  <a:gd name="connsiteX105" fmla="*/ 3923408 w 4829419"/>
                  <a:gd name="connsiteY105" fmla="*/ 1476462 h 4739779"/>
                  <a:gd name="connsiteX106" fmla="*/ 3931797 w 4829419"/>
                  <a:gd name="connsiteY106" fmla="*/ 1501629 h 4739779"/>
                  <a:gd name="connsiteX107" fmla="*/ 3906630 w 4829419"/>
                  <a:gd name="connsiteY107" fmla="*/ 1593908 h 4739779"/>
                  <a:gd name="connsiteX108" fmla="*/ 3898241 w 4829419"/>
                  <a:gd name="connsiteY108" fmla="*/ 1619075 h 4739779"/>
                  <a:gd name="connsiteX109" fmla="*/ 3889852 w 4829419"/>
                  <a:gd name="connsiteY109" fmla="*/ 1669409 h 4739779"/>
                  <a:gd name="connsiteX110" fmla="*/ 3881463 w 4829419"/>
                  <a:gd name="connsiteY110" fmla="*/ 1694576 h 4739779"/>
                  <a:gd name="connsiteX111" fmla="*/ 3831129 w 4829419"/>
                  <a:gd name="connsiteY111" fmla="*/ 1711354 h 4739779"/>
                  <a:gd name="connsiteX112" fmla="*/ 3805962 w 4829419"/>
                  <a:gd name="connsiteY112" fmla="*/ 1719743 h 4739779"/>
                  <a:gd name="connsiteX113" fmla="*/ 3789184 w 4829419"/>
                  <a:gd name="connsiteY113" fmla="*/ 1744910 h 4739779"/>
                  <a:gd name="connsiteX114" fmla="*/ 3797573 w 4829419"/>
                  <a:gd name="connsiteY114" fmla="*/ 1770077 h 4739779"/>
                  <a:gd name="connsiteX115" fmla="*/ 3831129 w 4829419"/>
                  <a:gd name="connsiteY115" fmla="*/ 1820411 h 4739779"/>
                  <a:gd name="connsiteX116" fmla="*/ 3839518 w 4829419"/>
                  <a:gd name="connsiteY116" fmla="*/ 1845578 h 4739779"/>
                  <a:gd name="connsiteX117" fmla="*/ 3864685 w 4829419"/>
                  <a:gd name="connsiteY117" fmla="*/ 1853967 h 4739779"/>
                  <a:gd name="connsiteX118" fmla="*/ 3881463 w 4829419"/>
                  <a:gd name="connsiteY118" fmla="*/ 1879134 h 4739779"/>
                  <a:gd name="connsiteX119" fmla="*/ 3889852 w 4829419"/>
                  <a:gd name="connsiteY119" fmla="*/ 1921079 h 4739779"/>
                  <a:gd name="connsiteX120" fmla="*/ 3940186 w 4829419"/>
                  <a:gd name="connsiteY120" fmla="*/ 1937857 h 4739779"/>
                  <a:gd name="connsiteX121" fmla="*/ 3990520 w 4829419"/>
                  <a:gd name="connsiteY121" fmla="*/ 1963024 h 4739779"/>
                  <a:gd name="connsiteX122" fmla="*/ 4007298 w 4829419"/>
                  <a:gd name="connsiteY122" fmla="*/ 2004968 h 4739779"/>
                  <a:gd name="connsiteX123" fmla="*/ 4057632 w 4829419"/>
                  <a:gd name="connsiteY123" fmla="*/ 2030135 h 4739779"/>
                  <a:gd name="connsiteX124" fmla="*/ 4074410 w 4829419"/>
                  <a:gd name="connsiteY124" fmla="*/ 2080469 h 4739779"/>
                  <a:gd name="connsiteX125" fmla="*/ 4091188 w 4829419"/>
                  <a:gd name="connsiteY125" fmla="*/ 2147581 h 4739779"/>
                  <a:gd name="connsiteX126" fmla="*/ 4099577 w 4829419"/>
                  <a:gd name="connsiteY126" fmla="*/ 2172748 h 4739779"/>
                  <a:gd name="connsiteX127" fmla="*/ 4124743 w 4829419"/>
                  <a:gd name="connsiteY127" fmla="*/ 2265027 h 4739779"/>
                  <a:gd name="connsiteX128" fmla="*/ 4149910 w 4829419"/>
                  <a:gd name="connsiteY128" fmla="*/ 2281805 h 4739779"/>
                  <a:gd name="connsiteX129" fmla="*/ 4183466 w 4829419"/>
                  <a:gd name="connsiteY129" fmla="*/ 2273416 h 4739779"/>
                  <a:gd name="connsiteX130" fmla="*/ 4208633 w 4829419"/>
                  <a:gd name="connsiteY130" fmla="*/ 2265027 h 4739779"/>
                  <a:gd name="connsiteX131" fmla="*/ 4242189 w 4829419"/>
                  <a:gd name="connsiteY131" fmla="*/ 2273416 h 4739779"/>
                  <a:gd name="connsiteX132" fmla="*/ 4292523 w 4829419"/>
                  <a:gd name="connsiteY132" fmla="*/ 2290194 h 4739779"/>
                  <a:gd name="connsiteX133" fmla="*/ 4359635 w 4829419"/>
                  <a:gd name="connsiteY133" fmla="*/ 2281805 h 4739779"/>
                  <a:gd name="connsiteX134" fmla="*/ 4401580 w 4829419"/>
                  <a:gd name="connsiteY134" fmla="*/ 2239860 h 4739779"/>
                  <a:gd name="connsiteX135" fmla="*/ 4426747 w 4829419"/>
                  <a:gd name="connsiteY135" fmla="*/ 2231471 h 4739779"/>
                  <a:gd name="connsiteX136" fmla="*/ 4451914 w 4829419"/>
                  <a:gd name="connsiteY136" fmla="*/ 2214693 h 4739779"/>
                  <a:gd name="connsiteX137" fmla="*/ 4468692 w 4829419"/>
                  <a:gd name="connsiteY137" fmla="*/ 2164359 h 4739779"/>
                  <a:gd name="connsiteX138" fmla="*/ 4477081 w 4829419"/>
                  <a:gd name="connsiteY138" fmla="*/ 2139192 h 4739779"/>
                  <a:gd name="connsiteX139" fmla="*/ 4502248 w 4829419"/>
                  <a:gd name="connsiteY139" fmla="*/ 2130803 h 4739779"/>
                  <a:gd name="connsiteX140" fmla="*/ 4678417 w 4829419"/>
                  <a:gd name="connsiteY140" fmla="*/ 2147581 h 4739779"/>
                  <a:gd name="connsiteX141" fmla="*/ 4762307 w 4829419"/>
                  <a:gd name="connsiteY141" fmla="*/ 2155970 h 4739779"/>
                  <a:gd name="connsiteX142" fmla="*/ 4795863 w 4829419"/>
                  <a:gd name="connsiteY142" fmla="*/ 2189526 h 4739779"/>
                  <a:gd name="connsiteX143" fmla="*/ 4821030 w 4829419"/>
                  <a:gd name="connsiteY143" fmla="*/ 2197915 h 4739779"/>
                  <a:gd name="connsiteX144" fmla="*/ 4829419 w 4829419"/>
                  <a:gd name="connsiteY144" fmla="*/ 2223082 h 4739779"/>
                  <a:gd name="connsiteX145" fmla="*/ 4812641 w 4829419"/>
                  <a:gd name="connsiteY145" fmla="*/ 2290194 h 4739779"/>
                  <a:gd name="connsiteX146" fmla="*/ 4779085 w 4829419"/>
                  <a:gd name="connsiteY146" fmla="*/ 2340528 h 4739779"/>
                  <a:gd name="connsiteX147" fmla="*/ 4737140 w 4829419"/>
                  <a:gd name="connsiteY147" fmla="*/ 2407640 h 4739779"/>
                  <a:gd name="connsiteX148" fmla="*/ 4703584 w 4829419"/>
                  <a:gd name="connsiteY148" fmla="*/ 2449585 h 4739779"/>
                  <a:gd name="connsiteX149" fmla="*/ 4661639 w 4829419"/>
                  <a:gd name="connsiteY149" fmla="*/ 2491530 h 4739779"/>
                  <a:gd name="connsiteX150" fmla="*/ 4628083 w 4829419"/>
                  <a:gd name="connsiteY150" fmla="*/ 2533475 h 4739779"/>
                  <a:gd name="connsiteX151" fmla="*/ 4619694 w 4829419"/>
                  <a:gd name="connsiteY151" fmla="*/ 2558642 h 4739779"/>
                  <a:gd name="connsiteX152" fmla="*/ 4602916 w 4829419"/>
                  <a:gd name="connsiteY152" fmla="*/ 2583809 h 4739779"/>
                  <a:gd name="connsiteX153" fmla="*/ 4594527 w 4829419"/>
                  <a:gd name="connsiteY153" fmla="*/ 2608976 h 4739779"/>
                  <a:gd name="connsiteX154" fmla="*/ 4569360 w 4829419"/>
                  <a:gd name="connsiteY154" fmla="*/ 2625754 h 4739779"/>
                  <a:gd name="connsiteX155" fmla="*/ 4552582 w 4829419"/>
                  <a:gd name="connsiteY155" fmla="*/ 2676088 h 4739779"/>
                  <a:gd name="connsiteX156" fmla="*/ 4535804 w 4829419"/>
                  <a:gd name="connsiteY156" fmla="*/ 2701255 h 4739779"/>
                  <a:gd name="connsiteX157" fmla="*/ 4527415 w 4829419"/>
                  <a:gd name="connsiteY157" fmla="*/ 2726422 h 4739779"/>
                  <a:gd name="connsiteX158" fmla="*/ 4510637 w 4829419"/>
                  <a:gd name="connsiteY158" fmla="*/ 2751589 h 4739779"/>
                  <a:gd name="connsiteX159" fmla="*/ 4493859 w 4829419"/>
                  <a:gd name="connsiteY159" fmla="*/ 2801923 h 4739779"/>
                  <a:gd name="connsiteX160" fmla="*/ 4460303 w 4829419"/>
                  <a:gd name="connsiteY160" fmla="*/ 2852257 h 4739779"/>
                  <a:gd name="connsiteX161" fmla="*/ 4443525 w 4829419"/>
                  <a:gd name="connsiteY161" fmla="*/ 2877424 h 4739779"/>
                  <a:gd name="connsiteX162" fmla="*/ 4409969 w 4829419"/>
                  <a:gd name="connsiteY162" fmla="*/ 2927757 h 4739779"/>
                  <a:gd name="connsiteX163" fmla="*/ 4393191 w 4829419"/>
                  <a:gd name="connsiteY163" fmla="*/ 2952924 h 4739779"/>
                  <a:gd name="connsiteX164" fmla="*/ 4384802 w 4829419"/>
                  <a:gd name="connsiteY164" fmla="*/ 2978091 h 4739779"/>
                  <a:gd name="connsiteX165" fmla="*/ 4359635 w 4829419"/>
                  <a:gd name="connsiteY165" fmla="*/ 2994869 h 4739779"/>
                  <a:gd name="connsiteX166" fmla="*/ 4342857 w 4829419"/>
                  <a:gd name="connsiteY166" fmla="*/ 3020036 h 4739779"/>
                  <a:gd name="connsiteX167" fmla="*/ 4317690 w 4829419"/>
                  <a:gd name="connsiteY167" fmla="*/ 3028425 h 4739779"/>
                  <a:gd name="connsiteX168" fmla="*/ 4267356 w 4829419"/>
                  <a:gd name="connsiteY168" fmla="*/ 3061981 h 4739779"/>
                  <a:gd name="connsiteX169" fmla="*/ 4242189 w 4829419"/>
                  <a:gd name="connsiteY169" fmla="*/ 3078759 h 4739779"/>
                  <a:gd name="connsiteX170" fmla="*/ 4233800 w 4829419"/>
                  <a:gd name="connsiteY170" fmla="*/ 3103926 h 4739779"/>
                  <a:gd name="connsiteX171" fmla="*/ 4208633 w 4829419"/>
                  <a:gd name="connsiteY171" fmla="*/ 3154260 h 4739779"/>
                  <a:gd name="connsiteX172" fmla="*/ 4191855 w 4829419"/>
                  <a:gd name="connsiteY172" fmla="*/ 3263317 h 4739779"/>
                  <a:gd name="connsiteX173" fmla="*/ 4175077 w 4829419"/>
                  <a:gd name="connsiteY173" fmla="*/ 3288484 h 4739779"/>
                  <a:gd name="connsiteX174" fmla="*/ 4149910 w 4829419"/>
                  <a:gd name="connsiteY174" fmla="*/ 3296873 h 4739779"/>
                  <a:gd name="connsiteX175" fmla="*/ 4099577 w 4829419"/>
                  <a:gd name="connsiteY175" fmla="*/ 3330429 h 4739779"/>
                  <a:gd name="connsiteX176" fmla="*/ 4074410 w 4829419"/>
                  <a:gd name="connsiteY176" fmla="*/ 3431097 h 4739779"/>
                  <a:gd name="connsiteX177" fmla="*/ 4091188 w 4829419"/>
                  <a:gd name="connsiteY177" fmla="*/ 3456264 h 4739779"/>
                  <a:gd name="connsiteX178" fmla="*/ 4107966 w 4829419"/>
                  <a:gd name="connsiteY178" fmla="*/ 3506598 h 4739779"/>
                  <a:gd name="connsiteX179" fmla="*/ 4116354 w 4829419"/>
                  <a:gd name="connsiteY179" fmla="*/ 3531765 h 4739779"/>
                  <a:gd name="connsiteX180" fmla="*/ 4166688 w 4829419"/>
                  <a:gd name="connsiteY180" fmla="*/ 3548543 h 4739779"/>
                  <a:gd name="connsiteX181" fmla="*/ 4175077 w 4829419"/>
                  <a:gd name="connsiteY181" fmla="*/ 3582099 h 4739779"/>
                  <a:gd name="connsiteX182" fmla="*/ 4208633 w 4829419"/>
                  <a:gd name="connsiteY182" fmla="*/ 3590488 h 4739779"/>
                  <a:gd name="connsiteX183" fmla="*/ 4233800 w 4829419"/>
                  <a:gd name="connsiteY183" fmla="*/ 3598877 h 4739779"/>
                  <a:gd name="connsiteX184" fmla="*/ 4267356 w 4829419"/>
                  <a:gd name="connsiteY184" fmla="*/ 3649211 h 4739779"/>
                  <a:gd name="connsiteX185" fmla="*/ 4275745 w 4829419"/>
                  <a:gd name="connsiteY185" fmla="*/ 3699545 h 4739779"/>
                  <a:gd name="connsiteX186" fmla="*/ 4326079 w 4829419"/>
                  <a:gd name="connsiteY186" fmla="*/ 3716323 h 4739779"/>
                  <a:gd name="connsiteX187" fmla="*/ 4351246 w 4829419"/>
                  <a:gd name="connsiteY187" fmla="*/ 3707934 h 4739779"/>
                  <a:gd name="connsiteX188" fmla="*/ 4359635 w 4829419"/>
                  <a:gd name="connsiteY188" fmla="*/ 3758268 h 4739779"/>
                  <a:gd name="connsiteX189" fmla="*/ 4393191 w 4829419"/>
                  <a:gd name="connsiteY189" fmla="*/ 3791824 h 4739779"/>
                  <a:gd name="connsiteX190" fmla="*/ 4426747 w 4829419"/>
                  <a:gd name="connsiteY190" fmla="*/ 3825379 h 4739779"/>
                  <a:gd name="connsiteX191" fmla="*/ 4451914 w 4829419"/>
                  <a:gd name="connsiteY191" fmla="*/ 3842157 h 4739779"/>
                  <a:gd name="connsiteX192" fmla="*/ 4502248 w 4829419"/>
                  <a:gd name="connsiteY192" fmla="*/ 3825379 h 4739779"/>
                  <a:gd name="connsiteX193" fmla="*/ 4519026 w 4829419"/>
                  <a:gd name="connsiteY193" fmla="*/ 3959603 h 4739779"/>
                  <a:gd name="connsiteX194" fmla="*/ 4535804 w 4829419"/>
                  <a:gd name="connsiteY194" fmla="*/ 3984770 h 4739779"/>
                  <a:gd name="connsiteX195" fmla="*/ 4544193 w 4829419"/>
                  <a:gd name="connsiteY195" fmla="*/ 4018326 h 4739779"/>
                  <a:gd name="connsiteX196" fmla="*/ 4594527 w 4829419"/>
                  <a:gd name="connsiteY196" fmla="*/ 4018326 h 4739779"/>
                  <a:gd name="connsiteX197" fmla="*/ 4628083 w 4829419"/>
                  <a:gd name="connsiteY197" fmla="*/ 4068660 h 4739779"/>
                  <a:gd name="connsiteX198" fmla="*/ 4619694 w 4829419"/>
                  <a:gd name="connsiteY198" fmla="*/ 4169328 h 4739779"/>
                  <a:gd name="connsiteX199" fmla="*/ 4586138 w 4829419"/>
                  <a:gd name="connsiteY199" fmla="*/ 4219662 h 4739779"/>
                  <a:gd name="connsiteX200" fmla="*/ 4577749 w 4829419"/>
                  <a:gd name="connsiteY200" fmla="*/ 4244829 h 4739779"/>
                  <a:gd name="connsiteX201" fmla="*/ 4569360 w 4829419"/>
                  <a:gd name="connsiteY201" fmla="*/ 4286774 h 4739779"/>
                  <a:gd name="connsiteX202" fmla="*/ 4560971 w 4829419"/>
                  <a:gd name="connsiteY202" fmla="*/ 4320330 h 4739779"/>
                  <a:gd name="connsiteX203" fmla="*/ 4569360 w 4829419"/>
                  <a:gd name="connsiteY203" fmla="*/ 4412609 h 4739779"/>
                  <a:gd name="connsiteX204" fmla="*/ 4577749 w 4829419"/>
                  <a:gd name="connsiteY204" fmla="*/ 4437776 h 4739779"/>
                  <a:gd name="connsiteX205" fmla="*/ 4602916 w 4829419"/>
                  <a:gd name="connsiteY205" fmla="*/ 4446165 h 4739779"/>
                  <a:gd name="connsiteX206" fmla="*/ 4552582 w 4829419"/>
                  <a:gd name="connsiteY206" fmla="*/ 4479721 h 4739779"/>
                  <a:gd name="connsiteX207" fmla="*/ 4519026 w 4829419"/>
                  <a:gd name="connsiteY207" fmla="*/ 4521666 h 4739779"/>
                  <a:gd name="connsiteX208" fmla="*/ 4493859 w 4829419"/>
                  <a:gd name="connsiteY208" fmla="*/ 4572000 h 4739779"/>
                  <a:gd name="connsiteX209" fmla="*/ 223863 w 4829419"/>
                  <a:gd name="connsiteY209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198697 w 4829419"/>
                  <a:gd name="connsiteY4" fmla="*/ 4253218 h 4739779"/>
                  <a:gd name="connsiteX5" fmla="*/ 358088 w 4829419"/>
                  <a:gd name="connsiteY5" fmla="*/ 4135772 h 4739779"/>
                  <a:gd name="connsiteX6" fmla="*/ 240642 w 4829419"/>
                  <a:gd name="connsiteY6" fmla="*/ 3959603 h 4739779"/>
                  <a:gd name="connsiteX7" fmla="*/ 307754 w 4829419"/>
                  <a:gd name="connsiteY7" fmla="*/ 3959603 h 4739779"/>
                  <a:gd name="connsiteX8" fmla="*/ 391644 w 4829419"/>
                  <a:gd name="connsiteY8" fmla="*/ 3875713 h 4739779"/>
                  <a:gd name="connsiteX9" fmla="*/ 517477 w 4829419"/>
                  <a:gd name="connsiteY9" fmla="*/ 3892492 h 4739779"/>
                  <a:gd name="connsiteX10" fmla="*/ 475533 w 4829419"/>
                  <a:gd name="connsiteY10" fmla="*/ 3523376 h 4739779"/>
                  <a:gd name="connsiteX11" fmla="*/ 341310 w 4829419"/>
                  <a:gd name="connsiteY11" fmla="*/ 3414319 h 4739779"/>
                  <a:gd name="connsiteX12" fmla="*/ 316143 w 4829419"/>
                  <a:gd name="connsiteY12" fmla="*/ 3355596 h 4739779"/>
                  <a:gd name="connsiteX13" fmla="*/ 181918 w 4829419"/>
                  <a:gd name="connsiteY13" fmla="*/ 3254928 h 4739779"/>
                  <a:gd name="connsiteX14" fmla="*/ 5749 w 4829419"/>
                  <a:gd name="connsiteY14" fmla="*/ 3137482 h 4739779"/>
                  <a:gd name="connsiteX15" fmla="*/ 148362 w 4829419"/>
                  <a:gd name="connsiteY15" fmla="*/ 2617365 h 4739779"/>
                  <a:gd name="connsiteX16" fmla="*/ 1096318 w 4829419"/>
                  <a:gd name="connsiteY16" fmla="*/ 906011 h 4739779"/>
                  <a:gd name="connsiteX17" fmla="*/ 1314432 w 4829419"/>
                  <a:gd name="connsiteY17" fmla="*/ 612396 h 4739779"/>
                  <a:gd name="connsiteX18" fmla="*/ 1322821 w 4829419"/>
                  <a:gd name="connsiteY18" fmla="*/ 503339 h 4739779"/>
                  <a:gd name="connsiteX19" fmla="*/ 1347988 w 4829419"/>
                  <a:gd name="connsiteY19" fmla="*/ 486561 h 4739779"/>
                  <a:gd name="connsiteX20" fmla="*/ 1389932 w 4829419"/>
                  <a:gd name="connsiteY20" fmla="*/ 453005 h 4739779"/>
                  <a:gd name="connsiteX21" fmla="*/ 1406710 w 4829419"/>
                  <a:gd name="connsiteY21" fmla="*/ 385893 h 4739779"/>
                  <a:gd name="connsiteX22" fmla="*/ 1440266 w 4829419"/>
                  <a:gd name="connsiteY22" fmla="*/ 335559 h 4739779"/>
                  <a:gd name="connsiteX23" fmla="*/ 1448655 w 4829419"/>
                  <a:gd name="connsiteY23" fmla="*/ 310392 h 4739779"/>
                  <a:gd name="connsiteX24" fmla="*/ 1498989 w 4829419"/>
                  <a:gd name="connsiteY24" fmla="*/ 285225 h 4739779"/>
                  <a:gd name="connsiteX25" fmla="*/ 1524156 w 4829419"/>
                  <a:gd name="connsiteY25" fmla="*/ 293614 h 4739779"/>
                  <a:gd name="connsiteX26" fmla="*/ 1591268 w 4829419"/>
                  <a:gd name="connsiteY26" fmla="*/ 276836 h 4739779"/>
                  <a:gd name="connsiteX27" fmla="*/ 1616435 w 4829419"/>
                  <a:gd name="connsiteY27" fmla="*/ 243280 h 4739779"/>
                  <a:gd name="connsiteX28" fmla="*/ 1641602 w 4829419"/>
                  <a:gd name="connsiteY28" fmla="*/ 234891 h 4739779"/>
                  <a:gd name="connsiteX29" fmla="*/ 1658380 w 4829419"/>
                  <a:gd name="connsiteY29" fmla="*/ 209724 h 4739779"/>
                  <a:gd name="connsiteX30" fmla="*/ 1683547 w 4829419"/>
                  <a:gd name="connsiteY30" fmla="*/ 192946 h 4739779"/>
                  <a:gd name="connsiteX31" fmla="*/ 1700325 w 4829419"/>
                  <a:gd name="connsiteY31" fmla="*/ 167779 h 4739779"/>
                  <a:gd name="connsiteX32" fmla="*/ 1717103 w 4829419"/>
                  <a:gd name="connsiteY32" fmla="*/ 117446 h 4739779"/>
                  <a:gd name="connsiteX33" fmla="*/ 1759048 w 4829419"/>
                  <a:gd name="connsiteY33" fmla="*/ 41945 h 4739779"/>
                  <a:gd name="connsiteX34" fmla="*/ 1817771 w 4829419"/>
                  <a:gd name="connsiteY34" fmla="*/ 16778 h 4739779"/>
                  <a:gd name="connsiteX35" fmla="*/ 1842938 w 4829419"/>
                  <a:gd name="connsiteY35" fmla="*/ 8389 h 4739779"/>
                  <a:gd name="connsiteX36" fmla="*/ 1859716 w 4829419"/>
                  <a:gd name="connsiteY36" fmla="*/ 33556 h 4739779"/>
                  <a:gd name="connsiteX37" fmla="*/ 1935217 w 4829419"/>
                  <a:gd name="connsiteY37" fmla="*/ 0 h 4739779"/>
                  <a:gd name="connsiteX38" fmla="*/ 1960384 w 4829419"/>
                  <a:gd name="connsiteY38" fmla="*/ 50334 h 4739779"/>
                  <a:gd name="connsiteX39" fmla="*/ 1993940 w 4829419"/>
                  <a:gd name="connsiteY39" fmla="*/ 125835 h 4739779"/>
                  <a:gd name="connsiteX40" fmla="*/ 2019107 w 4829419"/>
                  <a:gd name="connsiteY40" fmla="*/ 201335 h 4739779"/>
                  <a:gd name="connsiteX41" fmla="*/ 2153331 w 4829419"/>
                  <a:gd name="connsiteY41" fmla="*/ 192946 h 4739779"/>
                  <a:gd name="connsiteX42" fmla="*/ 2228832 w 4829419"/>
                  <a:gd name="connsiteY42" fmla="*/ 192946 h 4739779"/>
                  <a:gd name="connsiteX43" fmla="*/ 2262388 w 4829419"/>
                  <a:gd name="connsiteY43" fmla="*/ 293614 h 4739779"/>
                  <a:gd name="connsiteX44" fmla="*/ 2337888 w 4829419"/>
                  <a:gd name="connsiteY44" fmla="*/ 327170 h 4739779"/>
                  <a:gd name="connsiteX45" fmla="*/ 2371444 w 4829419"/>
                  <a:gd name="connsiteY45" fmla="*/ 352337 h 4739779"/>
                  <a:gd name="connsiteX46" fmla="*/ 2405000 w 4829419"/>
                  <a:gd name="connsiteY46" fmla="*/ 369115 h 4739779"/>
                  <a:gd name="connsiteX47" fmla="*/ 2413389 w 4829419"/>
                  <a:gd name="connsiteY47" fmla="*/ 377504 h 4739779"/>
                  <a:gd name="connsiteX48" fmla="*/ 2472112 w 4829419"/>
                  <a:gd name="connsiteY48" fmla="*/ 427838 h 4739779"/>
                  <a:gd name="connsiteX49" fmla="*/ 2480501 w 4829419"/>
                  <a:gd name="connsiteY49" fmla="*/ 453005 h 4739779"/>
                  <a:gd name="connsiteX50" fmla="*/ 2455334 w 4829419"/>
                  <a:gd name="connsiteY50" fmla="*/ 461394 h 4739779"/>
                  <a:gd name="connsiteX51" fmla="*/ 2472112 w 4829419"/>
                  <a:gd name="connsiteY51" fmla="*/ 486561 h 4739779"/>
                  <a:gd name="connsiteX52" fmla="*/ 2472112 w 4829419"/>
                  <a:gd name="connsiteY52" fmla="*/ 595618 h 4739779"/>
                  <a:gd name="connsiteX53" fmla="*/ 2455334 w 4829419"/>
                  <a:gd name="connsiteY53" fmla="*/ 620785 h 4739779"/>
                  <a:gd name="connsiteX54" fmla="*/ 2430167 w 4829419"/>
                  <a:gd name="connsiteY54" fmla="*/ 629174 h 4739779"/>
                  <a:gd name="connsiteX55" fmla="*/ 2413389 w 4829419"/>
                  <a:gd name="connsiteY55" fmla="*/ 679508 h 4739779"/>
                  <a:gd name="connsiteX56" fmla="*/ 2463723 w 4829419"/>
                  <a:gd name="connsiteY56" fmla="*/ 704675 h 4739779"/>
                  <a:gd name="connsiteX57" fmla="*/ 2488890 w 4829419"/>
                  <a:gd name="connsiteY57" fmla="*/ 721453 h 4739779"/>
                  <a:gd name="connsiteX58" fmla="*/ 2530835 w 4829419"/>
                  <a:gd name="connsiteY58" fmla="*/ 780176 h 4739779"/>
                  <a:gd name="connsiteX59" fmla="*/ 2581169 w 4829419"/>
                  <a:gd name="connsiteY59" fmla="*/ 813732 h 4739779"/>
                  <a:gd name="connsiteX60" fmla="*/ 2597947 w 4829419"/>
                  <a:gd name="connsiteY60" fmla="*/ 838899 h 4739779"/>
                  <a:gd name="connsiteX61" fmla="*/ 2673448 w 4829419"/>
                  <a:gd name="connsiteY61" fmla="*/ 855677 h 4739779"/>
                  <a:gd name="connsiteX62" fmla="*/ 2723782 w 4829419"/>
                  <a:gd name="connsiteY62" fmla="*/ 872455 h 4739779"/>
                  <a:gd name="connsiteX63" fmla="*/ 2790894 w 4829419"/>
                  <a:gd name="connsiteY63" fmla="*/ 889233 h 4739779"/>
                  <a:gd name="connsiteX64" fmla="*/ 2849617 w 4829419"/>
                  <a:gd name="connsiteY64" fmla="*/ 830510 h 4739779"/>
                  <a:gd name="connsiteX65" fmla="*/ 2832839 w 4829419"/>
                  <a:gd name="connsiteY65" fmla="*/ 780176 h 4739779"/>
                  <a:gd name="connsiteX66" fmla="*/ 2841228 w 4829419"/>
                  <a:gd name="connsiteY66" fmla="*/ 755009 h 4739779"/>
                  <a:gd name="connsiteX67" fmla="*/ 2866395 w 4829419"/>
                  <a:gd name="connsiteY67" fmla="*/ 746620 h 4739779"/>
                  <a:gd name="connsiteX68" fmla="*/ 2967063 w 4829419"/>
                  <a:gd name="connsiteY68" fmla="*/ 738231 h 4739779"/>
                  <a:gd name="connsiteX69" fmla="*/ 3017397 w 4829419"/>
                  <a:gd name="connsiteY69" fmla="*/ 713064 h 4739779"/>
                  <a:gd name="connsiteX70" fmla="*/ 3025786 w 4829419"/>
                  <a:gd name="connsiteY70" fmla="*/ 687897 h 4739779"/>
                  <a:gd name="connsiteX71" fmla="*/ 3109676 w 4829419"/>
                  <a:gd name="connsiteY71" fmla="*/ 662730 h 4739779"/>
                  <a:gd name="connsiteX72" fmla="*/ 3168399 w 4829419"/>
                  <a:gd name="connsiteY72" fmla="*/ 671119 h 4739779"/>
                  <a:gd name="connsiteX73" fmla="*/ 3210343 w 4829419"/>
                  <a:gd name="connsiteY73" fmla="*/ 713064 h 4739779"/>
                  <a:gd name="connsiteX74" fmla="*/ 3235510 w 4829419"/>
                  <a:gd name="connsiteY74" fmla="*/ 729842 h 4739779"/>
                  <a:gd name="connsiteX75" fmla="*/ 3243899 w 4829419"/>
                  <a:gd name="connsiteY75" fmla="*/ 755009 h 4739779"/>
                  <a:gd name="connsiteX76" fmla="*/ 3269066 w 4829419"/>
                  <a:gd name="connsiteY76" fmla="*/ 780176 h 4739779"/>
                  <a:gd name="connsiteX77" fmla="*/ 3285844 w 4829419"/>
                  <a:gd name="connsiteY77" fmla="*/ 805343 h 4739779"/>
                  <a:gd name="connsiteX78" fmla="*/ 3277455 w 4829419"/>
                  <a:gd name="connsiteY78" fmla="*/ 889233 h 4739779"/>
                  <a:gd name="connsiteX79" fmla="*/ 3285844 w 4829419"/>
                  <a:gd name="connsiteY79" fmla="*/ 914400 h 4739779"/>
                  <a:gd name="connsiteX80" fmla="*/ 3311011 w 4829419"/>
                  <a:gd name="connsiteY80" fmla="*/ 922789 h 4739779"/>
                  <a:gd name="connsiteX81" fmla="*/ 3336178 w 4829419"/>
                  <a:gd name="connsiteY81" fmla="*/ 973123 h 4739779"/>
                  <a:gd name="connsiteX82" fmla="*/ 3344567 w 4829419"/>
                  <a:gd name="connsiteY82" fmla="*/ 998290 h 4739779"/>
                  <a:gd name="connsiteX83" fmla="*/ 3369734 w 4829419"/>
                  <a:gd name="connsiteY83" fmla="*/ 1048624 h 4739779"/>
                  <a:gd name="connsiteX84" fmla="*/ 3361345 w 4829419"/>
                  <a:gd name="connsiteY84" fmla="*/ 1073791 h 4739779"/>
                  <a:gd name="connsiteX85" fmla="*/ 3394901 w 4829419"/>
                  <a:gd name="connsiteY85" fmla="*/ 1115735 h 4739779"/>
                  <a:gd name="connsiteX86" fmla="*/ 3445235 w 4829419"/>
                  <a:gd name="connsiteY86" fmla="*/ 1132513 h 4739779"/>
                  <a:gd name="connsiteX87" fmla="*/ 3453624 w 4829419"/>
                  <a:gd name="connsiteY87" fmla="*/ 1157680 h 4739779"/>
                  <a:gd name="connsiteX88" fmla="*/ 3503958 w 4829419"/>
                  <a:gd name="connsiteY88" fmla="*/ 1182847 h 4739779"/>
                  <a:gd name="connsiteX89" fmla="*/ 3520736 w 4829419"/>
                  <a:gd name="connsiteY89" fmla="*/ 1208014 h 4739779"/>
                  <a:gd name="connsiteX90" fmla="*/ 3512347 w 4829419"/>
                  <a:gd name="connsiteY90" fmla="*/ 1275126 h 4739779"/>
                  <a:gd name="connsiteX91" fmla="*/ 3495569 w 4829419"/>
                  <a:gd name="connsiteY91" fmla="*/ 1300293 h 4739779"/>
                  <a:gd name="connsiteX92" fmla="*/ 3487180 w 4829419"/>
                  <a:gd name="connsiteY92" fmla="*/ 1325460 h 4739779"/>
                  <a:gd name="connsiteX93" fmla="*/ 3545903 w 4829419"/>
                  <a:gd name="connsiteY93" fmla="*/ 1350627 h 4739779"/>
                  <a:gd name="connsiteX94" fmla="*/ 3629793 w 4829419"/>
                  <a:gd name="connsiteY94" fmla="*/ 1367405 h 4739779"/>
                  <a:gd name="connsiteX95" fmla="*/ 3713683 w 4829419"/>
                  <a:gd name="connsiteY95" fmla="*/ 1367405 h 4739779"/>
                  <a:gd name="connsiteX96" fmla="*/ 3730461 w 4829419"/>
                  <a:gd name="connsiteY96" fmla="*/ 1342238 h 4739779"/>
                  <a:gd name="connsiteX97" fmla="*/ 3780795 w 4829419"/>
                  <a:gd name="connsiteY97" fmla="*/ 1317071 h 4739779"/>
                  <a:gd name="connsiteX98" fmla="*/ 3831129 w 4829419"/>
                  <a:gd name="connsiteY98" fmla="*/ 1291904 h 4739779"/>
                  <a:gd name="connsiteX99" fmla="*/ 3915019 w 4829419"/>
                  <a:gd name="connsiteY99" fmla="*/ 1266737 h 4739779"/>
                  <a:gd name="connsiteX100" fmla="*/ 3940186 w 4829419"/>
                  <a:gd name="connsiteY100" fmla="*/ 1258348 h 4739779"/>
                  <a:gd name="connsiteX101" fmla="*/ 3965353 w 4829419"/>
                  <a:gd name="connsiteY101" fmla="*/ 1249959 h 4739779"/>
                  <a:gd name="connsiteX102" fmla="*/ 3973742 w 4829419"/>
                  <a:gd name="connsiteY102" fmla="*/ 1350627 h 4739779"/>
                  <a:gd name="connsiteX103" fmla="*/ 3948575 w 4829419"/>
                  <a:gd name="connsiteY103" fmla="*/ 1367405 h 4739779"/>
                  <a:gd name="connsiteX104" fmla="*/ 3948575 w 4829419"/>
                  <a:gd name="connsiteY104" fmla="*/ 1459684 h 4739779"/>
                  <a:gd name="connsiteX105" fmla="*/ 3923408 w 4829419"/>
                  <a:gd name="connsiteY105" fmla="*/ 1476462 h 4739779"/>
                  <a:gd name="connsiteX106" fmla="*/ 3931797 w 4829419"/>
                  <a:gd name="connsiteY106" fmla="*/ 1501629 h 4739779"/>
                  <a:gd name="connsiteX107" fmla="*/ 3906630 w 4829419"/>
                  <a:gd name="connsiteY107" fmla="*/ 1593908 h 4739779"/>
                  <a:gd name="connsiteX108" fmla="*/ 3898241 w 4829419"/>
                  <a:gd name="connsiteY108" fmla="*/ 1619075 h 4739779"/>
                  <a:gd name="connsiteX109" fmla="*/ 3889852 w 4829419"/>
                  <a:gd name="connsiteY109" fmla="*/ 1669409 h 4739779"/>
                  <a:gd name="connsiteX110" fmla="*/ 3881463 w 4829419"/>
                  <a:gd name="connsiteY110" fmla="*/ 1694576 h 4739779"/>
                  <a:gd name="connsiteX111" fmla="*/ 3831129 w 4829419"/>
                  <a:gd name="connsiteY111" fmla="*/ 1711354 h 4739779"/>
                  <a:gd name="connsiteX112" fmla="*/ 3805962 w 4829419"/>
                  <a:gd name="connsiteY112" fmla="*/ 1719743 h 4739779"/>
                  <a:gd name="connsiteX113" fmla="*/ 3789184 w 4829419"/>
                  <a:gd name="connsiteY113" fmla="*/ 1744910 h 4739779"/>
                  <a:gd name="connsiteX114" fmla="*/ 3797573 w 4829419"/>
                  <a:gd name="connsiteY114" fmla="*/ 1770077 h 4739779"/>
                  <a:gd name="connsiteX115" fmla="*/ 3831129 w 4829419"/>
                  <a:gd name="connsiteY115" fmla="*/ 1820411 h 4739779"/>
                  <a:gd name="connsiteX116" fmla="*/ 3839518 w 4829419"/>
                  <a:gd name="connsiteY116" fmla="*/ 1845578 h 4739779"/>
                  <a:gd name="connsiteX117" fmla="*/ 3864685 w 4829419"/>
                  <a:gd name="connsiteY117" fmla="*/ 1853967 h 4739779"/>
                  <a:gd name="connsiteX118" fmla="*/ 3881463 w 4829419"/>
                  <a:gd name="connsiteY118" fmla="*/ 1879134 h 4739779"/>
                  <a:gd name="connsiteX119" fmla="*/ 3889852 w 4829419"/>
                  <a:gd name="connsiteY119" fmla="*/ 1921079 h 4739779"/>
                  <a:gd name="connsiteX120" fmla="*/ 3940186 w 4829419"/>
                  <a:gd name="connsiteY120" fmla="*/ 1937857 h 4739779"/>
                  <a:gd name="connsiteX121" fmla="*/ 3990520 w 4829419"/>
                  <a:gd name="connsiteY121" fmla="*/ 1963024 h 4739779"/>
                  <a:gd name="connsiteX122" fmla="*/ 4007298 w 4829419"/>
                  <a:gd name="connsiteY122" fmla="*/ 2004968 h 4739779"/>
                  <a:gd name="connsiteX123" fmla="*/ 4057632 w 4829419"/>
                  <a:gd name="connsiteY123" fmla="*/ 2030135 h 4739779"/>
                  <a:gd name="connsiteX124" fmla="*/ 4074410 w 4829419"/>
                  <a:gd name="connsiteY124" fmla="*/ 2080469 h 4739779"/>
                  <a:gd name="connsiteX125" fmla="*/ 4091188 w 4829419"/>
                  <a:gd name="connsiteY125" fmla="*/ 2147581 h 4739779"/>
                  <a:gd name="connsiteX126" fmla="*/ 4099577 w 4829419"/>
                  <a:gd name="connsiteY126" fmla="*/ 2172748 h 4739779"/>
                  <a:gd name="connsiteX127" fmla="*/ 4124743 w 4829419"/>
                  <a:gd name="connsiteY127" fmla="*/ 2265027 h 4739779"/>
                  <a:gd name="connsiteX128" fmla="*/ 4149910 w 4829419"/>
                  <a:gd name="connsiteY128" fmla="*/ 2281805 h 4739779"/>
                  <a:gd name="connsiteX129" fmla="*/ 4183466 w 4829419"/>
                  <a:gd name="connsiteY129" fmla="*/ 2273416 h 4739779"/>
                  <a:gd name="connsiteX130" fmla="*/ 4208633 w 4829419"/>
                  <a:gd name="connsiteY130" fmla="*/ 2265027 h 4739779"/>
                  <a:gd name="connsiteX131" fmla="*/ 4242189 w 4829419"/>
                  <a:gd name="connsiteY131" fmla="*/ 2273416 h 4739779"/>
                  <a:gd name="connsiteX132" fmla="*/ 4292523 w 4829419"/>
                  <a:gd name="connsiteY132" fmla="*/ 2290194 h 4739779"/>
                  <a:gd name="connsiteX133" fmla="*/ 4359635 w 4829419"/>
                  <a:gd name="connsiteY133" fmla="*/ 2281805 h 4739779"/>
                  <a:gd name="connsiteX134" fmla="*/ 4401580 w 4829419"/>
                  <a:gd name="connsiteY134" fmla="*/ 2239860 h 4739779"/>
                  <a:gd name="connsiteX135" fmla="*/ 4426747 w 4829419"/>
                  <a:gd name="connsiteY135" fmla="*/ 2231471 h 4739779"/>
                  <a:gd name="connsiteX136" fmla="*/ 4451914 w 4829419"/>
                  <a:gd name="connsiteY136" fmla="*/ 2214693 h 4739779"/>
                  <a:gd name="connsiteX137" fmla="*/ 4468692 w 4829419"/>
                  <a:gd name="connsiteY137" fmla="*/ 2164359 h 4739779"/>
                  <a:gd name="connsiteX138" fmla="*/ 4477081 w 4829419"/>
                  <a:gd name="connsiteY138" fmla="*/ 2139192 h 4739779"/>
                  <a:gd name="connsiteX139" fmla="*/ 4502248 w 4829419"/>
                  <a:gd name="connsiteY139" fmla="*/ 2130803 h 4739779"/>
                  <a:gd name="connsiteX140" fmla="*/ 4678417 w 4829419"/>
                  <a:gd name="connsiteY140" fmla="*/ 2147581 h 4739779"/>
                  <a:gd name="connsiteX141" fmla="*/ 4762307 w 4829419"/>
                  <a:gd name="connsiteY141" fmla="*/ 2155970 h 4739779"/>
                  <a:gd name="connsiteX142" fmla="*/ 4795863 w 4829419"/>
                  <a:gd name="connsiteY142" fmla="*/ 2189526 h 4739779"/>
                  <a:gd name="connsiteX143" fmla="*/ 4821030 w 4829419"/>
                  <a:gd name="connsiteY143" fmla="*/ 2197915 h 4739779"/>
                  <a:gd name="connsiteX144" fmla="*/ 4829419 w 4829419"/>
                  <a:gd name="connsiteY144" fmla="*/ 2223082 h 4739779"/>
                  <a:gd name="connsiteX145" fmla="*/ 4812641 w 4829419"/>
                  <a:gd name="connsiteY145" fmla="*/ 2290194 h 4739779"/>
                  <a:gd name="connsiteX146" fmla="*/ 4779085 w 4829419"/>
                  <a:gd name="connsiteY146" fmla="*/ 2340528 h 4739779"/>
                  <a:gd name="connsiteX147" fmla="*/ 4737140 w 4829419"/>
                  <a:gd name="connsiteY147" fmla="*/ 2407640 h 4739779"/>
                  <a:gd name="connsiteX148" fmla="*/ 4703584 w 4829419"/>
                  <a:gd name="connsiteY148" fmla="*/ 2449585 h 4739779"/>
                  <a:gd name="connsiteX149" fmla="*/ 4661639 w 4829419"/>
                  <a:gd name="connsiteY149" fmla="*/ 2491530 h 4739779"/>
                  <a:gd name="connsiteX150" fmla="*/ 4628083 w 4829419"/>
                  <a:gd name="connsiteY150" fmla="*/ 2533475 h 4739779"/>
                  <a:gd name="connsiteX151" fmla="*/ 4619694 w 4829419"/>
                  <a:gd name="connsiteY151" fmla="*/ 2558642 h 4739779"/>
                  <a:gd name="connsiteX152" fmla="*/ 4602916 w 4829419"/>
                  <a:gd name="connsiteY152" fmla="*/ 2583809 h 4739779"/>
                  <a:gd name="connsiteX153" fmla="*/ 4594527 w 4829419"/>
                  <a:gd name="connsiteY153" fmla="*/ 2608976 h 4739779"/>
                  <a:gd name="connsiteX154" fmla="*/ 4569360 w 4829419"/>
                  <a:gd name="connsiteY154" fmla="*/ 2625754 h 4739779"/>
                  <a:gd name="connsiteX155" fmla="*/ 4552582 w 4829419"/>
                  <a:gd name="connsiteY155" fmla="*/ 2676088 h 4739779"/>
                  <a:gd name="connsiteX156" fmla="*/ 4535804 w 4829419"/>
                  <a:gd name="connsiteY156" fmla="*/ 2701255 h 4739779"/>
                  <a:gd name="connsiteX157" fmla="*/ 4527415 w 4829419"/>
                  <a:gd name="connsiteY157" fmla="*/ 2726422 h 4739779"/>
                  <a:gd name="connsiteX158" fmla="*/ 4510637 w 4829419"/>
                  <a:gd name="connsiteY158" fmla="*/ 2751589 h 4739779"/>
                  <a:gd name="connsiteX159" fmla="*/ 4493859 w 4829419"/>
                  <a:gd name="connsiteY159" fmla="*/ 2801923 h 4739779"/>
                  <a:gd name="connsiteX160" fmla="*/ 4460303 w 4829419"/>
                  <a:gd name="connsiteY160" fmla="*/ 2852257 h 4739779"/>
                  <a:gd name="connsiteX161" fmla="*/ 4443525 w 4829419"/>
                  <a:gd name="connsiteY161" fmla="*/ 2877424 h 4739779"/>
                  <a:gd name="connsiteX162" fmla="*/ 4409969 w 4829419"/>
                  <a:gd name="connsiteY162" fmla="*/ 2927757 h 4739779"/>
                  <a:gd name="connsiteX163" fmla="*/ 4393191 w 4829419"/>
                  <a:gd name="connsiteY163" fmla="*/ 2952924 h 4739779"/>
                  <a:gd name="connsiteX164" fmla="*/ 4384802 w 4829419"/>
                  <a:gd name="connsiteY164" fmla="*/ 2978091 h 4739779"/>
                  <a:gd name="connsiteX165" fmla="*/ 4359635 w 4829419"/>
                  <a:gd name="connsiteY165" fmla="*/ 2994869 h 4739779"/>
                  <a:gd name="connsiteX166" fmla="*/ 4342857 w 4829419"/>
                  <a:gd name="connsiteY166" fmla="*/ 3020036 h 4739779"/>
                  <a:gd name="connsiteX167" fmla="*/ 4317690 w 4829419"/>
                  <a:gd name="connsiteY167" fmla="*/ 3028425 h 4739779"/>
                  <a:gd name="connsiteX168" fmla="*/ 4267356 w 4829419"/>
                  <a:gd name="connsiteY168" fmla="*/ 3061981 h 4739779"/>
                  <a:gd name="connsiteX169" fmla="*/ 4242189 w 4829419"/>
                  <a:gd name="connsiteY169" fmla="*/ 3078759 h 4739779"/>
                  <a:gd name="connsiteX170" fmla="*/ 4233800 w 4829419"/>
                  <a:gd name="connsiteY170" fmla="*/ 3103926 h 4739779"/>
                  <a:gd name="connsiteX171" fmla="*/ 4208633 w 4829419"/>
                  <a:gd name="connsiteY171" fmla="*/ 3154260 h 4739779"/>
                  <a:gd name="connsiteX172" fmla="*/ 4191855 w 4829419"/>
                  <a:gd name="connsiteY172" fmla="*/ 3263317 h 4739779"/>
                  <a:gd name="connsiteX173" fmla="*/ 4175077 w 4829419"/>
                  <a:gd name="connsiteY173" fmla="*/ 3288484 h 4739779"/>
                  <a:gd name="connsiteX174" fmla="*/ 4149910 w 4829419"/>
                  <a:gd name="connsiteY174" fmla="*/ 3296873 h 4739779"/>
                  <a:gd name="connsiteX175" fmla="*/ 4099577 w 4829419"/>
                  <a:gd name="connsiteY175" fmla="*/ 3330429 h 4739779"/>
                  <a:gd name="connsiteX176" fmla="*/ 4074410 w 4829419"/>
                  <a:gd name="connsiteY176" fmla="*/ 3431097 h 4739779"/>
                  <a:gd name="connsiteX177" fmla="*/ 4091188 w 4829419"/>
                  <a:gd name="connsiteY177" fmla="*/ 3456264 h 4739779"/>
                  <a:gd name="connsiteX178" fmla="*/ 4107966 w 4829419"/>
                  <a:gd name="connsiteY178" fmla="*/ 3506598 h 4739779"/>
                  <a:gd name="connsiteX179" fmla="*/ 4116354 w 4829419"/>
                  <a:gd name="connsiteY179" fmla="*/ 3531765 h 4739779"/>
                  <a:gd name="connsiteX180" fmla="*/ 4166688 w 4829419"/>
                  <a:gd name="connsiteY180" fmla="*/ 3548543 h 4739779"/>
                  <a:gd name="connsiteX181" fmla="*/ 4175077 w 4829419"/>
                  <a:gd name="connsiteY181" fmla="*/ 3582099 h 4739779"/>
                  <a:gd name="connsiteX182" fmla="*/ 4208633 w 4829419"/>
                  <a:gd name="connsiteY182" fmla="*/ 3590488 h 4739779"/>
                  <a:gd name="connsiteX183" fmla="*/ 4233800 w 4829419"/>
                  <a:gd name="connsiteY183" fmla="*/ 3598877 h 4739779"/>
                  <a:gd name="connsiteX184" fmla="*/ 4267356 w 4829419"/>
                  <a:gd name="connsiteY184" fmla="*/ 3649211 h 4739779"/>
                  <a:gd name="connsiteX185" fmla="*/ 4275745 w 4829419"/>
                  <a:gd name="connsiteY185" fmla="*/ 3699545 h 4739779"/>
                  <a:gd name="connsiteX186" fmla="*/ 4326079 w 4829419"/>
                  <a:gd name="connsiteY186" fmla="*/ 3716323 h 4739779"/>
                  <a:gd name="connsiteX187" fmla="*/ 4351246 w 4829419"/>
                  <a:gd name="connsiteY187" fmla="*/ 3707934 h 4739779"/>
                  <a:gd name="connsiteX188" fmla="*/ 4359635 w 4829419"/>
                  <a:gd name="connsiteY188" fmla="*/ 3758268 h 4739779"/>
                  <a:gd name="connsiteX189" fmla="*/ 4393191 w 4829419"/>
                  <a:gd name="connsiteY189" fmla="*/ 3791824 h 4739779"/>
                  <a:gd name="connsiteX190" fmla="*/ 4426747 w 4829419"/>
                  <a:gd name="connsiteY190" fmla="*/ 3825379 h 4739779"/>
                  <a:gd name="connsiteX191" fmla="*/ 4451914 w 4829419"/>
                  <a:gd name="connsiteY191" fmla="*/ 3842157 h 4739779"/>
                  <a:gd name="connsiteX192" fmla="*/ 4502248 w 4829419"/>
                  <a:gd name="connsiteY192" fmla="*/ 3825379 h 4739779"/>
                  <a:gd name="connsiteX193" fmla="*/ 4519026 w 4829419"/>
                  <a:gd name="connsiteY193" fmla="*/ 3959603 h 4739779"/>
                  <a:gd name="connsiteX194" fmla="*/ 4535804 w 4829419"/>
                  <a:gd name="connsiteY194" fmla="*/ 3984770 h 4739779"/>
                  <a:gd name="connsiteX195" fmla="*/ 4544193 w 4829419"/>
                  <a:gd name="connsiteY195" fmla="*/ 4018326 h 4739779"/>
                  <a:gd name="connsiteX196" fmla="*/ 4594527 w 4829419"/>
                  <a:gd name="connsiteY196" fmla="*/ 4018326 h 4739779"/>
                  <a:gd name="connsiteX197" fmla="*/ 4628083 w 4829419"/>
                  <a:gd name="connsiteY197" fmla="*/ 4068660 h 4739779"/>
                  <a:gd name="connsiteX198" fmla="*/ 4619694 w 4829419"/>
                  <a:gd name="connsiteY198" fmla="*/ 4169328 h 4739779"/>
                  <a:gd name="connsiteX199" fmla="*/ 4586138 w 4829419"/>
                  <a:gd name="connsiteY199" fmla="*/ 4219662 h 4739779"/>
                  <a:gd name="connsiteX200" fmla="*/ 4577749 w 4829419"/>
                  <a:gd name="connsiteY200" fmla="*/ 4244829 h 4739779"/>
                  <a:gd name="connsiteX201" fmla="*/ 4569360 w 4829419"/>
                  <a:gd name="connsiteY201" fmla="*/ 4286774 h 4739779"/>
                  <a:gd name="connsiteX202" fmla="*/ 4560971 w 4829419"/>
                  <a:gd name="connsiteY202" fmla="*/ 4320330 h 4739779"/>
                  <a:gd name="connsiteX203" fmla="*/ 4569360 w 4829419"/>
                  <a:gd name="connsiteY203" fmla="*/ 4412609 h 4739779"/>
                  <a:gd name="connsiteX204" fmla="*/ 4577749 w 4829419"/>
                  <a:gd name="connsiteY204" fmla="*/ 4437776 h 4739779"/>
                  <a:gd name="connsiteX205" fmla="*/ 4602916 w 4829419"/>
                  <a:gd name="connsiteY205" fmla="*/ 4446165 h 4739779"/>
                  <a:gd name="connsiteX206" fmla="*/ 4552582 w 4829419"/>
                  <a:gd name="connsiteY206" fmla="*/ 4479721 h 4739779"/>
                  <a:gd name="connsiteX207" fmla="*/ 4519026 w 4829419"/>
                  <a:gd name="connsiteY207" fmla="*/ 4521666 h 4739779"/>
                  <a:gd name="connsiteX208" fmla="*/ 4493859 w 4829419"/>
                  <a:gd name="connsiteY208" fmla="*/ 4572000 h 4739779"/>
                  <a:gd name="connsiteX209" fmla="*/ 223863 w 4829419"/>
                  <a:gd name="connsiteY209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123196 w 4829419"/>
                  <a:gd name="connsiteY2" fmla="*/ 4513277 h 4739779"/>
                  <a:gd name="connsiteX3" fmla="*/ 215475 w 4829419"/>
                  <a:gd name="connsiteY3" fmla="*/ 4412609 h 4739779"/>
                  <a:gd name="connsiteX4" fmla="*/ 198697 w 4829419"/>
                  <a:gd name="connsiteY4" fmla="*/ 4253218 h 4739779"/>
                  <a:gd name="connsiteX5" fmla="*/ 358088 w 4829419"/>
                  <a:gd name="connsiteY5" fmla="*/ 4135772 h 4739779"/>
                  <a:gd name="connsiteX6" fmla="*/ 240642 w 4829419"/>
                  <a:gd name="connsiteY6" fmla="*/ 4026715 h 4739779"/>
                  <a:gd name="connsiteX7" fmla="*/ 240642 w 4829419"/>
                  <a:gd name="connsiteY7" fmla="*/ 3959603 h 4739779"/>
                  <a:gd name="connsiteX8" fmla="*/ 307754 w 4829419"/>
                  <a:gd name="connsiteY8" fmla="*/ 3959603 h 4739779"/>
                  <a:gd name="connsiteX9" fmla="*/ 391644 w 4829419"/>
                  <a:gd name="connsiteY9" fmla="*/ 3875713 h 4739779"/>
                  <a:gd name="connsiteX10" fmla="*/ 517477 w 4829419"/>
                  <a:gd name="connsiteY10" fmla="*/ 3892492 h 4739779"/>
                  <a:gd name="connsiteX11" fmla="*/ 475533 w 4829419"/>
                  <a:gd name="connsiteY11" fmla="*/ 3523376 h 4739779"/>
                  <a:gd name="connsiteX12" fmla="*/ 341310 w 4829419"/>
                  <a:gd name="connsiteY12" fmla="*/ 3414319 h 4739779"/>
                  <a:gd name="connsiteX13" fmla="*/ 316143 w 4829419"/>
                  <a:gd name="connsiteY13" fmla="*/ 3355596 h 4739779"/>
                  <a:gd name="connsiteX14" fmla="*/ 181918 w 4829419"/>
                  <a:gd name="connsiteY14" fmla="*/ 3254928 h 4739779"/>
                  <a:gd name="connsiteX15" fmla="*/ 5749 w 4829419"/>
                  <a:gd name="connsiteY15" fmla="*/ 3137482 h 4739779"/>
                  <a:gd name="connsiteX16" fmla="*/ 148362 w 4829419"/>
                  <a:gd name="connsiteY16" fmla="*/ 2617365 h 4739779"/>
                  <a:gd name="connsiteX17" fmla="*/ 1096318 w 4829419"/>
                  <a:gd name="connsiteY17" fmla="*/ 906011 h 4739779"/>
                  <a:gd name="connsiteX18" fmla="*/ 1314432 w 4829419"/>
                  <a:gd name="connsiteY18" fmla="*/ 612396 h 4739779"/>
                  <a:gd name="connsiteX19" fmla="*/ 1322821 w 4829419"/>
                  <a:gd name="connsiteY19" fmla="*/ 503339 h 4739779"/>
                  <a:gd name="connsiteX20" fmla="*/ 1347988 w 4829419"/>
                  <a:gd name="connsiteY20" fmla="*/ 486561 h 4739779"/>
                  <a:gd name="connsiteX21" fmla="*/ 1389932 w 4829419"/>
                  <a:gd name="connsiteY21" fmla="*/ 453005 h 4739779"/>
                  <a:gd name="connsiteX22" fmla="*/ 1406710 w 4829419"/>
                  <a:gd name="connsiteY22" fmla="*/ 385893 h 4739779"/>
                  <a:gd name="connsiteX23" fmla="*/ 1440266 w 4829419"/>
                  <a:gd name="connsiteY23" fmla="*/ 335559 h 4739779"/>
                  <a:gd name="connsiteX24" fmla="*/ 1448655 w 4829419"/>
                  <a:gd name="connsiteY24" fmla="*/ 310392 h 4739779"/>
                  <a:gd name="connsiteX25" fmla="*/ 1498989 w 4829419"/>
                  <a:gd name="connsiteY25" fmla="*/ 285225 h 4739779"/>
                  <a:gd name="connsiteX26" fmla="*/ 1524156 w 4829419"/>
                  <a:gd name="connsiteY26" fmla="*/ 293614 h 4739779"/>
                  <a:gd name="connsiteX27" fmla="*/ 1591268 w 4829419"/>
                  <a:gd name="connsiteY27" fmla="*/ 276836 h 4739779"/>
                  <a:gd name="connsiteX28" fmla="*/ 1616435 w 4829419"/>
                  <a:gd name="connsiteY28" fmla="*/ 243280 h 4739779"/>
                  <a:gd name="connsiteX29" fmla="*/ 1641602 w 4829419"/>
                  <a:gd name="connsiteY29" fmla="*/ 234891 h 4739779"/>
                  <a:gd name="connsiteX30" fmla="*/ 1658380 w 4829419"/>
                  <a:gd name="connsiteY30" fmla="*/ 209724 h 4739779"/>
                  <a:gd name="connsiteX31" fmla="*/ 1683547 w 4829419"/>
                  <a:gd name="connsiteY31" fmla="*/ 192946 h 4739779"/>
                  <a:gd name="connsiteX32" fmla="*/ 1700325 w 4829419"/>
                  <a:gd name="connsiteY32" fmla="*/ 167779 h 4739779"/>
                  <a:gd name="connsiteX33" fmla="*/ 1717103 w 4829419"/>
                  <a:gd name="connsiteY33" fmla="*/ 117446 h 4739779"/>
                  <a:gd name="connsiteX34" fmla="*/ 1759048 w 4829419"/>
                  <a:gd name="connsiteY34" fmla="*/ 41945 h 4739779"/>
                  <a:gd name="connsiteX35" fmla="*/ 1817771 w 4829419"/>
                  <a:gd name="connsiteY35" fmla="*/ 16778 h 4739779"/>
                  <a:gd name="connsiteX36" fmla="*/ 1842938 w 4829419"/>
                  <a:gd name="connsiteY36" fmla="*/ 8389 h 4739779"/>
                  <a:gd name="connsiteX37" fmla="*/ 1859716 w 4829419"/>
                  <a:gd name="connsiteY37" fmla="*/ 33556 h 4739779"/>
                  <a:gd name="connsiteX38" fmla="*/ 1935217 w 4829419"/>
                  <a:gd name="connsiteY38" fmla="*/ 0 h 4739779"/>
                  <a:gd name="connsiteX39" fmla="*/ 1960384 w 4829419"/>
                  <a:gd name="connsiteY39" fmla="*/ 50334 h 4739779"/>
                  <a:gd name="connsiteX40" fmla="*/ 1993940 w 4829419"/>
                  <a:gd name="connsiteY40" fmla="*/ 125835 h 4739779"/>
                  <a:gd name="connsiteX41" fmla="*/ 2019107 w 4829419"/>
                  <a:gd name="connsiteY41" fmla="*/ 201335 h 4739779"/>
                  <a:gd name="connsiteX42" fmla="*/ 2153331 w 4829419"/>
                  <a:gd name="connsiteY42" fmla="*/ 192946 h 4739779"/>
                  <a:gd name="connsiteX43" fmla="*/ 2228832 w 4829419"/>
                  <a:gd name="connsiteY43" fmla="*/ 192946 h 4739779"/>
                  <a:gd name="connsiteX44" fmla="*/ 2262388 w 4829419"/>
                  <a:gd name="connsiteY44" fmla="*/ 293614 h 4739779"/>
                  <a:gd name="connsiteX45" fmla="*/ 2337888 w 4829419"/>
                  <a:gd name="connsiteY45" fmla="*/ 327170 h 4739779"/>
                  <a:gd name="connsiteX46" fmla="*/ 2371444 w 4829419"/>
                  <a:gd name="connsiteY46" fmla="*/ 352337 h 4739779"/>
                  <a:gd name="connsiteX47" fmla="*/ 2405000 w 4829419"/>
                  <a:gd name="connsiteY47" fmla="*/ 369115 h 4739779"/>
                  <a:gd name="connsiteX48" fmla="*/ 2413389 w 4829419"/>
                  <a:gd name="connsiteY48" fmla="*/ 377504 h 4739779"/>
                  <a:gd name="connsiteX49" fmla="*/ 2472112 w 4829419"/>
                  <a:gd name="connsiteY49" fmla="*/ 427838 h 4739779"/>
                  <a:gd name="connsiteX50" fmla="*/ 2480501 w 4829419"/>
                  <a:gd name="connsiteY50" fmla="*/ 453005 h 4739779"/>
                  <a:gd name="connsiteX51" fmla="*/ 2455334 w 4829419"/>
                  <a:gd name="connsiteY51" fmla="*/ 461394 h 4739779"/>
                  <a:gd name="connsiteX52" fmla="*/ 2472112 w 4829419"/>
                  <a:gd name="connsiteY52" fmla="*/ 486561 h 4739779"/>
                  <a:gd name="connsiteX53" fmla="*/ 2472112 w 4829419"/>
                  <a:gd name="connsiteY53" fmla="*/ 595618 h 4739779"/>
                  <a:gd name="connsiteX54" fmla="*/ 2455334 w 4829419"/>
                  <a:gd name="connsiteY54" fmla="*/ 620785 h 4739779"/>
                  <a:gd name="connsiteX55" fmla="*/ 2430167 w 4829419"/>
                  <a:gd name="connsiteY55" fmla="*/ 629174 h 4739779"/>
                  <a:gd name="connsiteX56" fmla="*/ 2413389 w 4829419"/>
                  <a:gd name="connsiteY56" fmla="*/ 679508 h 4739779"/>
                  <a:gd name="connsiteX57" fmla="*/ 2463723 w 4829419"/>
                  <a:gd name="connsiteY57" fmla="*/ 704675 h 4739779"/>
                  <a:gd name="connsiteX58" fmla="*/ 2488890 w 4829419"/>
                  <a:gd name="connsiteY58" fmla="*/ 721453 h 4739779"/>
                  <a:gd name="connsiteX59" fmla="*/ 2530835 w 4829419"/>
                  <a:gd name="connsiteY59" fmla="*/ 780176 h 4739779"/>
                  <a:gd name="connsiteX60" fmla="*/ 2581169 w 4829419"/>
                  <a:gd name="connsiteY60" fmla="*/ 813732 h 4739779"/>
                  <a:gd name="connsiteX61" fmla="*/ 2597947 w 4829419"/>
                  <a:gd name="connsiteY61" fmla="*/ 838899 h 4739779"/>
                  <a:gd name="connsiteX62" fmla="*/ 2673448 w 4829419"/>
                  <a:gd name="connsiteY62" fmla="*/ 855677 h 4739779"/>
                  <a:gd name="connsiteX63" fmla="*/ 2723782 w 4829419"/>
                  <a:gd name="connsiteY63" fmla="*/ 872455 h 4739779"/>
                  <a:gd name="connsiteX64" fmla="*/ 2790894 w 4829419"/>
                  <a:gd name="connsiteY64" fmla="*/ 889233 h 4739779"/>
                  <a:gd name="connsiteX65" fmla="*/ 2849617 w 4829419"/>
                  <a:gd name="connsiteY65" fmla="*/ 830510 h 4739779"/>
                  <a:gd name="connsiteX66" fmla="*/ 2832839 w 4829419"/>
                  <a:gd name="connsiteY66" fmla="*/ 780176 h 4739779"/>
                  <a:gd name="connsiteX67" fmla="*/ 2841228 w 4829419"/>
                  <a:gd name="connsiteY67" fmla="*/ 755009 h 4739779"/>
                  <a:gd name="connsiteX68" fmla="*/ 2866395 w 4829419"/>
                  <a:gd name="connsiteY68" fmla="*/ 746620 h 4739779"/>
                  <a:gd name="connsiteX69" fmla="*/ 2967063 w 4829419"/>
                  <a:gd name="connsiteY69" fmla="*/ 738231 h 4739779"/>
                  <a:gd name="connsiteX70" fmla="*/ 3017397 w 4829419"/>
                  <a:gd name="connsiteY70" fmla="*/ 713064 h 4739779"/>
                  <a:gd name="connsiteX71" fmla="*/ 3025786 w 4829419"/>
                  <a:gd name="connsiteY71" fmla="*/ 687897 h 4739779"/>
                  <a:gd name="connsiteX72" fmla="*/ 3109676 w 4829419"/>
                  <a:gd name="connsiteY72" fmla="*/ 662730 h 4739779"/>
                  <a:gd name="connsiteX73" fmla="*/ 3168399 w 4829419"/>
                  <a:gd name="connsiteY73" fmla="*/ 671119 h 4739779"/>
                  <a:gd name="connsiteX74" fmla="*/ 3210343 w 4829419"/>
                  <a:gd name="connsiteY74" fmla="*/ 713064 h 4739779"/>
                  <a:gd name="connsiteX75" fmla="*/ 3235510 w 4829419"/>
                  <a:gd name="connsiteY75" fmla="*/ 729842 h 4739779"/>
                  <a:gd name="connsiteX76" fmla="*/ 3243899 w 4829419"/>
                  <a:gd name="connsiteY76" fmla="*/ 755009 h 4739779"/>
                  <a:gd name="connsiteX77" fmla="*/ 3269066 w 4829419"/>
                  <a:gd name="connsiteY77" fmla="*/ 780176 h 4739779"/>
                  <a:gd name="connsiteX78" fmla="*/ 3285844 w 4829419"/>
                  <a:gd name="connsiteY78" fmla="*/ 805343 h 4739779"/>
                  <a:gd name="connsiteX79" fmla="*/ 3277455 w 4829419"/>
                  <a:gd name="connsiteY79" fmla="*/ 889233 h 4739779"/>
                  <a:gd name="connsiteX80" fmla="*/ 3285844 w 4829419"/>
                  <a:gd name="connsiteY80" fmla="*/ 914400 h 4739779"/>
                  <a:gd name="connsiteX81" fmla="*/ 3311011 w 4829419"/>
                  <a:gd name="connsiteY81" fmla="*/ 922789 h 4739779"/>
                  <a:gd name="connsiteX82" fmla="*/ 3336178 w 4829419"/>
                  <a:gd name="connsiteY82" fmla="*/ 973123 h 4739779"/>
                  <a:gd name="connsiteX83" fmla="*/ 3344567 w 4829419"/>
                  <a:gd name="connsiteY83" fmla="*/ 998290 h 4739779"/>
                  <a:gd name="connsiteX84" fmla="*/ 3369734 w 4829419"/>
                  <a:gd name="connsiteY84" fmla="*/ 1048624 h 4739779"/>
                  <a:gd name="connsiteX85" fmla="*/ 3361345 w 4829419"/>
                  <a:gd name="connsiteY85" fmla="*/ 1073791 h 4739779"/>
                  <a:gd name="connsiteX86" fmla="*/ 3394901 w 4829419"/>
                  <a:gd name="connsiteY86" fmla="*/ 1115735 h 4739779"/>
                  <a:gd name="connsiteX87" fmla="*/ 3445235 w 4829419"/>
                  <a:gd name="connsiteY87" fmla="*/ 1132513 h 4739779"/>
                  <a:gd name="connsiteX88" fmla="*/ 3453624 w 4829419"/>
                  <a:gd name="connsiteY88" fmla="*/ 1157680 h 4739779"/>
                  <a:gd name="connsiteX89" fmla="*/ 3503958 w 4829419"/>
                  <a:gd name="connsiteY89" fmla="*/ 1182847 h 4739779"/>
                  <a:gd name="connsiteX90" fmla="*/ 3520736 w 4829419"/>
                  <a:gd name="connsiteY90" fmla="*/ 1208014 h 4739779"/>
                  <a:gd name="connsiteX91" fmla="*/ 3512347 w 4829419"/>
                  <a:gd name="connsiteY91" fmla="*/ 1275126 h 4739779"/>
                  <a:gd name="connsiteX92" fmla="*/ 3495569 w 4829419"/>
                  <a:gd name="connsiteY92" fmla="*/ 1300293 h 4739779"/>
                  <a:gd name="connsiteX93" fmla="*/ 3487180 w 4829419"/>
                  <a:gd name="connsiteY93" fmla="*/ 1325460 h 4739779"/>
                  <a:gd name="connsiteX94" fmla="*/ 3545903 w 4829419"/>
                  <a:gd name="connsiteY94" fmla="*/ 1350627 h 4739779"/>
                  <a:gd name="connsiteX95" fmla="*/ 3629793 w 4829419"/>
                  <a:gd name="connsiteY95" fmla="*/ 1367405 h 4739779"/>
                  <a:gd name="connsiteX96" fmla="*/ 3713683 w 4829419"/>
                  <a:gd name="connsiteY96" fmla="*/ 1367405 h 4739779"/>
                  <a:gd name="connsiteX97" fmla="*/ 3730461 w 4829419"/>
                  <a:gd name="connsiteY97" fmla="*/ 1342238 h 4739779"/>
                  <a:gd name="connsiteX98" fmla="*/ 3780795 w 4829419"/>
                  <a:gd name="connsiteY98" fmla="*/ 1317071 h 4739779"/>
                  <a:gd name="connsiteX99" fmla="*/ 3831129 w 4829419"/>
                  <a:gd name="connsiteY99" fmla="*/ 1291904 h 4739779"/>
                  <a:gd name="connsiteX100" fmla="*/ 3915019 w 4829419"/>
                  <a:gd name="connsiteY100" fmla="*/ 1266737 h 4739779"/>
                  <a:gd name="connsiteX101" fmla="*/ 3940186 w 4829419"/>
                  <a:gd name="connsiteY101" fmla="*/ 1258348 h 4739779"/>
                  <a:gd name="connsiteX102" fmla="*/ 3965353 w 4829419"/>
                  <a:gd name="connsiteY102" fmla="*/ 1249959 h 4739779"/>
                  <a:gd name="connsiteX103" fmla="*/ 3973742 w 4829419"/>
                  <a:gd name="connsiteY103" fmla="*/ 1350627 h 4739779"/>
                  <a:gd name="connsiteX104" fmla="*/ 3948575 w 4829419"/>
                  <a:gd name="connsiteY104" fmla="*/ 1367405 h 4739779"/>
                  <a:gd name="connsiteX105" fmla="*/ 3948575 w 4829419"/>
                  <a:gd name="connsiteY105" fmla="*/ 1459684 h 4739779"/>
                  <a:gd name="connsiteX106" fmla="*/ 3923408 w 4829419"/>
                  <a:gd name="connsiteY106" fmla="*/ 1476462 h 4739779"/>
                  <a:gd name="connsiteX107" fmla="*/ 3931797 w 4829419"/>
                  <a:gd name="connsiteY107" fmla="*/ 1501629 h 4739779"/>
                  <a:gd name="connsiteX108" fmla="*/ 3906630 w 4829419"/>
                  <a:gd name="connsiteY108" fmla="*/ 1593908 h 4739779"/>
                  <a:gd name="connsiteX109" fmla="*/ 3898241 w 4829419"/>
                  <a:gd name="connsiteY109" fmla="*/ 1619075 h 4739779"/>
                  <a:gd name="connsiteX110" fmla="*/ 3889852 w 4829419"/>
                  <a:gd name="connsiteY110" fmla="*/ 1669409 h 4739779"/>
                  <a:gd name="connsiteX111" fmla="*/ 3881463 w 4829419"/>
                  <a:gd name="connsiteY111" fmla="*/ 1694576 h 4739779"/>
                  <a:gd name="connsiteX112" fmla="*/ 3831129 w 4829419"/>
                  <a:gd name="connsiteY112" fmla="*/ 1711354 h 4739779"/>
                  <a:gd name="connsiteX113" fmla="*/ 3805962 w 4829419"/>
                  <a:gd name="connsiteY113" fmla="*/ 1719743 h 4739779"/>
                  <a:gd name="connsiteX114" fmla="*/ 3789184 w 4829419"/>
                  <a:gd name="connsiteY114" fmla="*/ 1744910 h 4739779"/>
                  <a:gd name="connsiteX115" fmla="*/ 3797573 w 4829419"/>
                  <a:gd name="connsiteY115" fmla="*/ 1770077 h 4739779"/>
                  <a:gd name="connsiteX116" fmla="*/ 3831129 w 4829419"/>
                  <a:gd name="connsiteY116" fmla="*/ 1820411 h 4739779"/>
                  <a:gd name="connsiteX117" fmla="*/ 3839518 w 4829419"/>
                  <a:gd name="connsiteY117" fmla="*/ 1845578 h 4739779"/>
                  <a:gd name="connsiteX118" fmla="*/ 3864685 w 4829419"/>
                  <a:gd name="connsiteY118" fmla="*/ 1853967 h 4739779"/>
                  <a:gd name="connsiteX119" fmla="*/ 3881463 w 4829419"/>
                  <a:gd name="connsiteY119" fmla="*/ 1879134 h 4739779"/>
                  <a:gd name="connsiteX120" fmla="*/ 3889852 w 4829419"/>
                  <a:gd name="connsiteY120" fmla="*/ 1921079 h 4739779"/>
                  <a:gd name="connsiteX121" fmla="*/ 3940186 w 4829419"/>
                  <a:gd name="connsiteY121" fmla="*/ 1937857 h 4739779"/>
                  <a:gd name="connsiteX122" fmla="*/ 3990520 w 4829419"/>
                  <a:gd name="connsiteY122" fmla="*/ 1963024 h 4739779"/>
                  <a:gd name="connsiteX123" fmla="*/ 4007298 w 4829419"/>
                  <a:gd name="connsiteY123" fmla="*/ 2004968 h 4739779"/>
                  <a:gd name="connsiteX124" fmla="*/ 4057632 w 4829419"/>
                  <a:gd name="connsiteY124" fmla="*/ 2030135 h 4739779"/>
                  <a:gd name="connsiteX125" fmla="*/ 4074410 w 4829419"/>
                  <a:gd name="connsiteY125" fmla="*/ 2080469 h 4739779"/>
                  <a:gd name="connsiteX126" fmla="*/ 4091188 w 4829419"/>
                  <a:gd name="connsiteY126" fmla="*/ 2147581 h 4739779"/>
                  <a:gd name="connsiteX127" fmla="*/ 4099577 w 4829419"/>
                  <a:gd name="connsiteY127" fmla="*/ 2172748 h 4739779"/>
                  <a:gd name="connsiteX128" fmla="*/ 4124743 w 4829419"/>
                  <a:gd name="connsiteY128" fmla="*/ 2265027 h 4739779"/>
                  <a:gd name="connsiteX129" fmla="*/ 4149910 w 4829419"/>
                  <a:gd name="connsiteY129" fmla="*/ 2281805 h 4739779"/>
                  <a:gd name="connsiteX130" fmla="*/ 4183466 w 4829419"/>
                  <a:gd name="connsiteY130" fmla="*/ 2273416 h 4739779"/>
                  <a:gd name="connsiteX131" fmla="*/ 4208633 w 4829419"/>
                  <a:gd name="connsiteY131" fmla="*/ 2265027 h 4739779"/>
                  <a:gd name="connsiteX132" fmla="*/ 4242189 w 4829419"/>
                  <a:gd name="connsiteY132" fmla="*/ 2273416 h 4739779"/>
                  <a:gd name="connsiteX133" fmla="*/ 4292523 w 4829419"/>
                  <a:gd name="connsiteY133" fmla="*/ 2290194 h 4739779"/>
                  <a:gd name="connsiteX134" fmla="*/ 4359635 w 4829419"/>
                  <a:gd name="connsiteY134" fmla="*/ 2281805 h 4739779"/>
                  <a:gd name="connsiteX135" fmla="*/ 4401580 w 4829419"/>
                  <a:gd name="connsiteY135" fmla="*/ 2239860 h 4739779"/>
                  <a:gd name="connsiteX136" fmla="*/ 4426747 w 4829419"/>
                  <a:gd name="connsiteY136" fmla="*/ 2231471 h 4739779"/>
                  <a:gd name="connsiteX137" fmla="*/ 4451914 w 4829419"/>
                  <a:gd name="connsiteY137" fmla="*/ 2214693 h 4739779"/>
                  <a:gd name="connsiteX138" fmla="*/ 4468692 w 4829419"/>
                  <a:gd name="connsiteY138" fmla="*/ 2164359 h 4739779"/>
                  <a:gd name="connsiteX139" fmla="*/ 4477081 w 4829419"/>
                  <a:gd name="connsiteY139" fmla="*/ 2139192 h 4739779"/>
                  <a:gd name="connsiteX140" fmla="*/ 4502248 w 4829419"/>
                  <a:gd name="connsiteY140" fmla="*/ 2130803 h 4739779"/>
                  <a:gd name="connsiteX141" fmla="*/ 4678417 w 4829419"/>
                  <a:gd name="connsiteY141" fmla="*/ 2147581 h 4739779"/>
                  <a:gd name="connsiteX142" fmla="*/ 4762307 w 4829419"/>
                  <a:gd name="connsiteY142" fmla="*/ 2155970 h 4739779"/>
                  <a:gd name="connsiteX143" fmla="*/ 4795863 w 4829419"/>
                  <a:gd name="connsiteY143" fmla="*/ 2189526 h 4739779"/>
                  <a:gd name="connsiteX144" fmla="*/ 4821030 w 4829419"/>
                  <a:gd name="connsiteY144" fmla="*/ 2197915 h 4739779"/>
                  <a:gd name="connsiteX145" fmla="*/ 4829419 w 4829419"/>
                  <a:gd name="connsiteY145" fmla="*/ 2223082 h 4739779"/>
                  <a:gd name="connsiteX146" fmla="*/ 4812641 w 4829419"/>
                  <a:gd name="connsiteY146" fmla="*/ 2290194 h 4739779"/>
                  <a:gd name="connsiteX147" fmla="*/ 4779085 w 4829419"/>
                  <a:gd name="connsiteY147" fmla="*/ 2340528 h 4739779"/>
                  <a:gd name="connsiteX148" fmla="*/ 4737140 w 4829419"/>
                  <a:gd name="connsiteY148" fmla="*/ 2407640 h 4739779"/>
                  <a:gd name="connsiteX149" fmla="*/ 4703584 w 4829419"/>
                  <a:gd name="connsiteY149" fmla="*/ 2449585 h 4739779"/>
                  <a:gd name="connsiteX150" fmla="*/ 4661639 w 4829419"/>
                  <a:gd name="connsiteY150" fmla="*/ 2491530 h 4739779"/>
                  <a:gd name="connsiteX151" fmla="*/ 4628083 w 4829419"/>
                  <a:gd name="connsiteY151" fmla="*/ 2533475 h 4739779"/>
                  <a:gd name="connsiteX152" fmla="*/ 4619694 w 4829419"/>
                  <a:gd name="connsiteY152" fmla="*/ 2558642 h 4739779"/>
                  <a:gd name="connsiteX153" fmla="*/ 4602916 w 4829419"/>
                  <a:gd name="connsiteY153" fmla="*/ 2583809 h 4739779"/>
                  <a:gd name="connsiteX154" fmla="*/ 4594527 w 4829419"/>
                  <a:gd name="connsiteY154" fmla="*/ 2608976 h 4739779"/>
                  <a:gd name="connsiteX155" fmla="*/ 4569360 w 4829419"/>
                  <a:gd name="connsiteY155" fmla="*/ 2625754 h 4739779"/>
                  <a:gd name="connsiteX156" fmla="*/ 4552582 w 4829419"/>
                  <a:gd name="connsiteY156" fmla="*/ 2676088 h 4739779"/>
                  <a:gd name="connsiteX157" fmla="*/ 4535804 w 4829419"/>
                  <a:gd name="connsiteY157" fmla="*/ 2701255 h 4739779"/>
                  <a:gd name="connsiteX158" fmla="*/ 4527415 w 4829419"/>
                  <a:gd name="connsiteY158" fmla="*/ 2726422 h 4739779"/>
                  <a:gd name="connsiteX159" fmla="*/ 4510637 w 4829419"/>
                  <a:gd name="connsiteY159" fmla="*/ 2751589 h 4739779"/>
                  <a:gd name="connsiteX160" fmla="*/ 4493859 w 4829419"/>
                  <a:gd name="connsiteY160" fmla="*/ 2801923 h 4739779"/>
                  <a:gd name="connsiteX161" fmla="*/ 4460303 w 4829419"/>
                  <a:gd name="connsiteY161" fmla="*/ 2852257 h 4739779"/>
                  <a:gd name="connsiteX162" fmla="*/ 4443525 w 4829419"/>
                  <a:gd name="connsiteY162" fmla="*/ 2877424 h 4739779"/>
                  <a:gd name="connsiteX163" fmla="*/ 4409969 w 4829419"/>
                  <a:gd name="connsiteY163" fmla="*/ 2927757 h 4739779"/>
                  <a:gd name="connsiteX164" fmla="*/ 4393191 w 4829419"/>
                  <a:gd name="connsiteY164" fmla="*/ 2952924 h 4739779"/>
                  <a:gd name="connsiteX165" fmla="*/ 4384802 w 4829419"/>
                  <a:gd name="connsiteY165" fmla="*/ 2978091 h 4739779"/>
                  <a:gd name="connsiteX166" fmla="*/ 4359635 w 4829419"/>
                  <a:gd name="connsiteY166" fmla="*/ 2994869 h 4739779"/>
                  <a:gd name="connsiteX167" fmla="*/ 4342857 w 4829419"/>
                  <a:gd name="connsiteY167" fmla="*/ 3020036 h 4739779"/>
                  <a:gd name="connsiteX168" fmla="*/ 4317690 w 4829419"/>
                  <a:gd name="connsiteY168" fmla="*/ 3028425 h 4739779"/>
                  <a:gd name="connsiteX169" fmla="*/ 4267356 w 4829419"/>
                  <a:gd name="connsiteY169" fmla="*/ 3061981 h 4739779"/>
                  <a:gd name="connsiteX170" fmla="*/ 4242189 w 4829419"/>
                  <a:gd name="connsiteY170" fmla="*/ 3078759 h 4739779"/>
                  <a:gd name="connsiteX171" fmla="*/ 4233800 w 4829419"/>
                  <a:gd name="connsiteY171" fmla="*/ 3103926 h 4739779"/>
                  <a:gd name="connsiteX172" fmla="*/ 4208633 w 4829419"/>
                  <a:gd name="connsiteY172" fmla="*/ 3154260 h 4739779"/>
                  <a:gd name="connsiteX173" fmla="*/ 4191855 w 4829419"/>
                  <a:gd name="connsiteY173" fmla="*/ 3263317 h 4739779"/>
                  <a:gd name="connsiteX174" fmla="*/ 4175077 w 4829419"/>
                  <a:gd name="connsiteY174" fmla="*/ 3288484 h 4739779"/>
                  <a:gd name="connsiteX175" fmla="*/ 4149910 w 4829419"/>
                  <a:gd name="connsiteY175" fmla="*/ 3296873 h 4739779"/>
                  <a:gd name="connsiteX176" fmla="*/ 4099577 w 4829419"/>
                  <a:gd name="connsiteY176" fmla="*/ 3330429 h 4739779"/>
                  <a:gd name="connsiteX177" fmla="*/ 4074410 w 4829419"/>
                  <a:gd name="connsiteY177" fmla="*/ 3431097 h 4739779"/>
                  <a:gd name="connsiteX178" fmla="*/ 4091188 w 4829419"/>
                  <a:gd name="connsiteY178" fmla="*/ 3456264 h 4739779"/>
                  <a:gd name="connsiteX179" fmla="*/ 4107966 w 4829419"/>
                  <a:gd name="connsiteY179" fmla="*/ 3506598 h 4739779"/>
                  <a:gd name="connsiteX180" fmla="*/ 4116354 w 4829419"/>
                  <a:gd name="connsiteY180" fmla="*/ 3531765 h 4739779"/>
                  <a:gd name="connsiteX181" fmla="*/ 4166688 w 4829419"/>
                  <a:gd name="connsiteY181" fmla="*/ 3548543 h 4739779"/>
                  <a:gd name="connsiteX182" fmla="*/ 4175077 w 4829419"/>
                  <a:gd name="connsiteY182" fmla="*/ 3582099 h 4739779"/>
                  <a:gd name="connsiteX183" fmla="*/ 4208633 w 4829419"/>
                  <a:gd name="connsiteY183" fmla="*/ 3590488 h 4739779"/>
                  <a:gd name="connsiteX184" fmla="*/ 4233800 w 4829419"/>
                  <a:gd name="connsiteY184" fmla="*/ 3598877 h 4739779"/>
                  <a:gd name="connsiteX185" fmla="*/ 4267356 w 4829419"/>
                  <a:gd name="connsiteY185" fmla="*/ 3649211 h 4739779"/>
                  <a:gd name="connsiteX186" fmla="*/ 4275745 w 4829419"/>
                  <a:gd name="connsiteY186" fmla="*/ 3699545 h 4739779"/>
                  <a:gd name="connsiteX187" fmla="*/ 4326079 w 4829419"/>
                  <a:gd name="connsiteY187" fmla="*/ 3716323 h 4739779"/>
                  <a:gd name="connsiteX188" fmla="*/ 4351246 w 4829419"/>
                  <a:gd name="connsiteY188" fmla="*/ 3707934 h 4739779"/>
                  <a:gd name="connsiteX189" fmla="*/ 4359635 w 4829419"/>
                  <a:gd name="connsiteY189" fmla="*/ 3758268 h 4739779"/>
                  <a:gd name="connsiteX190" fmla="*/ 4393191 w 4829419"/>
                  <a:gd name="connsiteY190" fmla="*/ 3791824 h 4739779"/>
                  <a:gd name="connsiteX191" fmla="*/ 4426747 w 4829419"/>
                  <a:gd name="connsiteY191" fmla="*/ 3825379 h 4739779"/>
                  <a:gd name="connsiteX192" fmla="*/ 4451914 w 4829419"/>
                  <a:gd name="connsiteY192" fmla="*/ 3842157 h 4739779"/>
                  <a:gd name="connsiteX193" fmla="*/ 4502248 w 4829419"/>
                  <a:gd name="connsiteY193" fmla="*/ 3825379 h 4739779"/>
                  <a:gd name="connsiteX194" fmla="*/ 4519026 w 4829419"/>
                  <a:gd name="connsiteY194" fmla="*/ 3959603 h 4739779"/>
                  <a:gd name="connsiteX195" fmla="*/ 4535804 w 4829419"/>
                  <a:gd name="connsiteY195" fmla="*/ 3984770 h 4739779"/>
                  <a:gd name="connsiteX196" fmla="*/ 4544193 w 4829419"/>
                  <a:gd name="connsiteY196" fmla="*/ 4018326 h 4739779"/>
                  <a:gd name="connsiteX197" fmla="*/ 4594527 w 4829419"/>
                  <a:gd name="connsiteY197" fmla="*/ 4018326 h 4739779"/>
                  <a:gd name="connsiteX198" fmla="*/ 4628083 w 4829419"/>
                  <a:gd name="connsiteY198" fmla="*/ 4068660 h 4739779"/>
                  <a:gd name="connsiteX199" fmla="*/ 4619694 w 4829419"/>
                  <a:gd name="connsiteY199" fmla="*/ 4169328 h 4739779"/>
                  <a:gd name="connsiteX200" fmla="*/ 4586138 w 4829419"/>
                  <a:gd name="connsiteY200" fmla="*/ 4219662 h 4739779"/>
                  <a:gd name="connsiteX201" fmla="*/ 4577749 w 4829419"/>
                  <a:gd name="connsiteY201" fmla="*/ 4244829 h 4739779"/>
                  <a:gd name="connsiteX202" fmla="*/ 4569360 w 4829419"/>
                  <a:gd name="connsiteY202" fmla="*/ 4286774 h 4739779"/>
                  <a:gd name="connsiteX203" fmla="*/ 4560971 w 4829419"/>
                  <a:gd name="connsiteY203" fmla="*/ 4320330 h 4739779"/>
                  <a:gd name="connsiteX204" fmla="*/ 4569360 w 4829419"/>
                  <a:gd name="connsiteY204" fmla="*/ 4412609 h 4739779"/>
                  <a:gd name="connsiteX205" fmla="*/ 4577749 w 4829419"/>
                  <a:gd name="connsiteY205" fmla="*/ 4437776 h 4739779"/>
                  <a:gd name="connsiteX206" fmla="*/ 4602916 w 4829419"/>
                  <a:gd name="connsiteY206" fmla="*/ 4446165 h 4739779"/>
                  <a:gd name="connsiteX207" fmla="*/ 4552582 w 4829419"/>
                  <a:gd name="connsiteY207" fmla="*/ 4479721 h 4739779"/>
                  <a:gd name="connsiteX208" fmla="*/ 4519026 w 4829419"/>
                  <a:gd name="connsiteY208" fmla="*/ 4521666 h 4739779"/>
                  <a:gd name="connsiteX209" fmla="*/ 4493859 w 4829419"/>
                  <a:gd name="connsiteY209" fmla="*/ 4572000 h 4739779"/>
                  <a:gd name="connsiteX210" fmla="*/ 223863 w 4829419"/>
                  <a:gd name="connsiteY210" fmla="*/ 4706224 h 4739779"/>
                  <a:gd name="connsiteX0" fmla="*/ 232252 w 4829419"/>
                  <a:gd name="connsiteY0" fmla="*/ 4739779 h 4739779"/>
                  <a:gd name="connsiteX1" fmla="*/ 265809 w 4829419"/>
                  <a:gd name="connsiteY1" fmla="*/ 4588778 h 4739779"/>
                  <a:gd name="connsiteX2" fmla="*/ 98029 w 4829419"/>
                  <a:gd name="connsiteY2" fmla="*/ 4504888 h 4739779"/>
                  <a:gd name="connsiteX3" fmla="*/ 215475 w 4829419"/>
                  <a:gd name="connsiteY3" fmla="*/ 4412609 h 4739779"/>
                  <a:gd name="connsiteX4" fmla="*/ 198697 w 4829419"/>
                  <a:gd name="connsiteY4" fmla="*/ 4253218 h 4739779"/>
                  <a:gd name="connsiteX5" fmla="*/ 358088 w 4829419"/>
                  <a:gd name="connsiteY5" fmla="*/ 4135772 h 4739779"/>
                  <a:gd name="connsiteX6" fmla="*/ 240642 w 4829419"/>
                  <a:gd name="connsiteY6" fmla="*/ 4026715 h 4739779"/>
                  <a:gd name="connsiteX7" fmla="*/ 240642 w 4829419"/>
                  <a:gd name="connsiteY7" fmla="*/ 3959603 h 4739779"/>
                  <a:gd name="connsiteX8" fmla="*/ 307754 w 4829419"/>
                  <a:gd name="connsiteY8" fmla="*/ 3959603 h 4739779"/>
                  <a:gd name="connsiteX9" fmla="*/ 391644 w 4829419"/>
                  <a:gd name="connsiteY9" fmla="*/ 3875713 h 4739779"/>
                  <a:gd name="connsiteX10" fmla="*/ 517477 w 4829419"/>
                  <a:gd name="connsiteY10" fmla="*/ 3892492 h 4739779"/>
                  <a:gd name="connsiteX11" fmla="*/ 475533 w 4829419"/>
                  <a:gd name="connsiteY11" fmla="*/ 3523376 h 4739779"/>
                  <a:gd name="connsiteX12" fmla="*/ 341310 w 4829419"/>
                  <a:gd name="connsiteY12" fmla="*/ 3414319 h 4739779"/>
                  <a:gd name="connsiteX13" fmla="*/ 316143 w 4829419"/>
                  <a:gd name="connsiteY13" fmla="*/ 3355596 h 4739779"/>
                  <a:gd name="connsiteX14" fmla="*/ 181918 w 4829419"/>
                  <a:gd name="connsiteY14" fmla="*/ 3254928 h 4739779"/>
                  <a:gd name="connsiteX15" fmla="*/ 5749 w 4829419"/>
                  <a:gd name="connsiteY15" fmla="*/ 3137482 h 4739779"/>
                  <a:gd name="connsiteX16" fmla="*/ 148362 w 4829419"/>
                  <a:gd name="connsiteY16" fmla="*/ 2617365 h 4739779"/>
                  <a:gd name="connsiteX17" fmla="*/ 1096318 w 4829419"/>
                  <a:gd name="connsiteY17" fmla="*/ 906011 h 4739779"/>
                  <a:gd name="connsiteX18" fmla="*/ 1314432 w 4829419"/>
                  <a:gd name="connsiteY18" fmla="*/ 612396 h 4739779"/>
                  <a:gd name="connsiteX19" fmla="*/ 1322821 w 4829419"/>
                  <a:gd name="connsiteY19" fmla="*/ 503339 h 4739779"/>
                  <a:gd name="connsiteX20" fmla="*/ 1347988 w 4829419"/>
                  <a:gd name="connsiteY20" fmla="*/ 486561 h 4739779"/>
                  <a:gd name="connsiteX21" fmla="*/ 1389932 w 4829419"/>
                  <a:gd name="connsiteY21" fmla="*/ 453005 h 4739779"/>
                  <a:gd name="connsiteX22" fmla="*/ 1406710 w 4829419"/>
                  <a:gd name="connsiteY22" fmla="*/ 385893 h 4739779"/>
                  <a:gd name="connsiteX23" fmla="*/ 1440266 w 4829419"/>
                  <a:gd name="connsiteY23" fmla="*/ 335559 h 4739779"/>
                  <a:gd name="connsiteX24" fmla="*/ 1448655 w 4829419"/>
                  <a:gd name="connsiteY24" fmla="*/ 310392 h 4739779"/>
                  <a:gd name="connsiteX25" fmla="*/ 1498989 w 4829419"/>
                  <a:gd name="connsiteY25" fmla="*/ 285225 h 4739779"/>
                  <a:gd name="connsiteX26" fmla="*/ 1524156 w 4829419"/>
                  <a:gd name="connsiteY26" fmla="*/ 293614 h 4739779"/>
                  <a:gd name="connsiteX27" fmla="*/ 1591268 w 4829419"/>
                  <a:gd name="connsiteY27" fmla="*/ 276836 h 4739779"/>
                  <a:gd name="connsiteX28" fmla="*/ 1616435 w 4829419"/>
                  <a:gd name="connsiteY28" fmla="*/ 243280 h 4739779"/>
                  <a:gd name="connsiteX29" fmla="*/ 1641602 w 4829419"/>
                  <a:gd name="connsiteY29" fmla="*/ 234891 h 4739779"/>
                  <a:gd name="connsiteX30" fmla="*/ 1658380 w 4829419"/>
                  <a:gd name="connsiteY30" fmla="*/ 209724 h 4739779"/>
                  <a:gd name="connsiteX31" fmla="*/ 1683547 w 4829419"/>
                  <a:gd name="connsiteY31" fmla="*/ 192946 h 4739779"/>
                  <a:gd name="connsiteX32" fmla="*/ 1700325 w 4829419"/>
                  <a:gd name="connsiteY32" fmla="*/ 167779 h 4739779"/>
                  <a:gd name="connsiteX33" fmla="*/ 1717103 w 4829419"/>
                  <a:gd name="connsiteY33" fmla="*/ 117446 h 4739779"/>
                  <a:gd name="connsiteX34" fmla="*/ 1759048 w 4829419"/>
                  <a:gd name="connsiteY34" fmla="*/ 41945 h 4739779"/>
                  <a:gd name="connsiteX35" fmla="*/ 1817771 w 4829419"/>
                  <a:gd name="connsiteY35" fmla="*/ 16778 h 4739779"/>
                  <a:gd name="connsiteX36" fmla="*/ 1842938 w 4829419"/>
                  <a:gd name="connsiteY36" fmla="*/ 8389 h 4739779"/>
                  <a:gd name="connsiteX37" fmla="*/ 1859716 w 4829419"/>
                  <a:gd name="connsiteY37" fmla="*/ 33556 h 4739779"/>
                  <a:gd name="connsiteX38" fmla="*/ 1935217 w 4829419"/>
                  <a:gd name="connsiteY38" fmla="*/ 0 h 4739779"/>
                  <a:gd name="connsiteX39" fmla="*/ 1960384 w 4829419"/>
                  <a:gd name="connsiteY39" fmla="*/ 50334 h 4739779"/>
                  <a:gd name="connsiteX40" fmla="*/ 1993940 w 4829419"/>
                  <a:gd name="connsiteY40" fmla="*/ 125835 h 4739779"/>
                  <a:gd name="connsiteX41" fmla="*/ 2019107 w 4829419"/>
                  <a:gd name="connsiteY41" fmla="*/ 201335 h 4739779"/>
                  <a:gd name="connsiteX42" fmla="*/ 2153331 w 4829419"/>
                  <a:gd name="connsiteY42" fmla="*/ 192946 h 4739779"/>
                  <a:gd name="connsiteX43" fmla="*/ 2228832 w 4829419"/>
                  <a:gd name="connsiteY43" fmla="*/ 192946 h 4739779"/>
                  <a:gd name="connsiteX44" fmla="*/ 2262388 w 4829419"/>
                  <a:gd name="connsiteY44" fmla="*/ 293614 h 4739779"/>
                  <a:gd name="connsiteX45" fmla="*/ 2337888 w 4829419"/>
                  <a:gd name="connsiteY45" fmla="*/ 327170 h 4739779"/>
                  <a:gd name="connsiteX46" fmla="*/ 2371444 w 4829419"/>
                  <a:gd name="connsiteY46" fmla="*/ 352337 h 4739779"/>
                  <a:gd name="connsiteX47" fmla="*/ 2405000 w 4829419"/>
                  <a:gd name="connsiteY47" fmla="*/ 369115 h 4739779"/>
                  <a:gd name="connsiteX48" fmla="*/ 2413389 w 4829419"/>
                  <a:gd name="connsiteY48" fmla="*/ 377504 h 4739779"/>
                  <a:gd name="connsiteX49" fmla="*/ 2472112 w 4829419"/>
                  <a:gd name="connsiteY49" fmla="*/ 427838 h 4739779"/>
                  <a:gd name="connsiteX50" fmla="*/ 2480501 w 4829419"/>
                  <a:gd name="connsiteY50" fmla="*/ 453005 h 4739779"/>
                  <a:gd name="connsiteX51" fmla="*/ 2455334 w 4829419"/>
                  <a:gd name="connsiteY51" fmla="*/ 461394 h 4739779"/>
                  <a:gd name="connsiteX52" fmla="*/ 2472112 w 4829419"/>
                  <a:gd name="connsiteY52" fmla="*/ 486561 h 4739779"/>
                  <a:gd name="connsiteX53" fmla="*/ 2472112 w 4829419"/>
                  <a:gd name="connsiteY53" fmla="*/ 595618 h 4739779"/>
                  <a:gd name="connsiteX54" fmla="*/ 2455334 w 4829419"/>
                  <a:gd name="connsiteY54" fmla="*/ 620785 h 4739779"/>
                  <a:gd name="connsiteX55" fmla="*/ 2430167 w 4829419"/>
                  <a:gd name="connsiteY55" fmla="*/ 629174 h 4739779"/>
                  <a:gd name="connsiteX56" fmla="*/ 2413389 w 4829419"/>
                  <a:gd name="connsiteY56" fmla="*/ 679508 h 4739779"/>
                  <a:gd name="connsiteX57" fmla="*/ 2463723 w 4829419"/>
                  <a:gd name="connsiteY57" fmla="*/ 704675 h 4739779"/>
                  <a:gd name="connsiteX58" fmla="*/ 2488890 w 4829419"/>
                  <a:gd name="connsiteY58" fmla="*/ 721453 h 4739779"/>
                  <a:gd name="connsiteX59" fmla="*/ 2530835 w 4829419"/>
                  <a:gd name="connsiteY59" fmla="*/ 780176 h 4739779"/>
                  <a:gd name="connsiteX60" fmla="*/ 2581169 w 4829419"/>
                  <a:gd name="connsiteY60" fmla="*/ 813732 h 4739779"/>
                  <a:gd name="connsiteX61" fmla="*/ 2597947 w 4829419"/>
                  <a:gd name="connsiteY61" fmla="*/ 838899 h 4739779"/>
                  <a:gd name="connsiteX62" fmla="*/ 2673448 w 4829419"/>
                  <a:gd name="connsiteY62" fmla="*/ 855677 h 4739779"/>
                  <a:gd name="connsiteX63" fmla="*/ 2723782 w 4829419"/>
                  <a:gd name="connsiteY63" fmla="*/ 872455 h 4739779"/>
                  <a:gd name="connsiteX64" fmla="*/ 2790894 w 4829419"/>
                  <a:gd name="connsiteY64" fmla="*/ 889233 h 4739779"/>
                  <a:gd name="connsiteX65" fmla="*/ 2849617 w 4829419"/>
                  <a:gd name="connsiteY65" fmla="*/ 830510 h 4739779"/>
                  <a:gd name="connsiteX66" fmla="*/ 2832839 w 4829419"/>
                  <a:gd name="connsiteY66" fmla="*/ 780176 h 4739779"/>
                  <a:gd name="connsiteX67" fmla="*/ 2841228 w 4829419"/>
                  <a:gd name="connsiteY67" fmla="*/ 755009 h 4739779"/>
                  <a:gd name="connsiteX68" fmla="*/ 2866395 w 4829419"/>
                  <a:gd name="connsiteY68" fmla="*/ 746620 h 4739779"/>
                  <a:gd name="connsiteX69" fmla="*/ 2967063 w 4829419"/>
                  <a:gd name="connsiteY69" fmla="*/ 738231 h 4739779"/>
                  <a:gd name="connsiteX70" fmla="*/ 3017397 w 4829419"/>
                  <a:gd name="connsiteY70" fmla="*/ 713064 h 4739779"/>
                  <a:gd name="connsiteX71" fmla="*/ 3025786 w 4829419"/>
                  <a:gd name="connsiteY71" fmla="*/ 687897 h 4739779"/>
                  <a:gd name="connsiteX72" fmla="*/ 3109676 w 4829419"/>
                  <a:gd name="connsiteY72" fmla="*/ 662730 h 4739779"/>
                  <a:gd name="connsiteX73" fmla="*/ 3168399 w 4829419"/>
                  <a:gd name="connsiteY73" fmla="*/ 671119 h 4739779"/>
                  <a:gd name="connsiteX74" fmla="*/ 3210343 w 4829419"/>
                  <a:gd name="connsiteY74" fmla="*/ 713064 h 4739779"/>
                  <a:gd name="connsiteX75" fmla="*/ 3235510 w 4829419"/>
                  <a:gd name="connsiteY75" fmla="*/ 729842 h 4739779"/>
                  <a:gd name="connsiteX76" fmla="*/ 3243899 w 4829419"/>
                  <a:gd name="connsiteY76" fmla="*/ 755009 h 4739779"/>
                  <a:gd name="connsiteX77" fmla="*/ 3269066 w 4829419"/>
                  <a:gd name="connsiteY77" fmla="*/ 780176 h 4739779"/>
                  <a:gd name="connsiteX78" fmla="*/ 3285844 w 4829419"/>
                  <a:gd name="connsiteY78" fmla="*/ 805343 h 4739779"/>
                  <a:gd name="connsiteX79" fmla="*/ 3277455 w 4829419"/>
                  <a:gd name="connsiteY79" fmla="*/ 889233 h 4739779"/>
                  <a:gd name="connsiteX80" fmla="*/ 3285844 w 4829419"/>
                  <a:gd name="connsiteY80" fmla="*/ 914400 h 4739779"/>
                  <a:gd name="connsiteX81" fmla="*/ 3311011 w 4829419"/>
                  <a:gd name="connsiteY81" fmla="*/ 922789 h 4739779"/>
                  <a:gd name="connsiteX82" fmla="*/ 3336178 w 4829419"/>
                  <a:gd name="connsiteY82" fmla="*/ 973123 h 4739779"/>
                  <a:gd name="connsiteX83" fmla="*/ 3344567 w 4829419"/>
                  <a:gd name="connsiteY83" fmla="*/ 998290 h 4739779"/>
                  <a:gd name="connsiteX84" fmla="*/ 3369734 w 4829419"/>
                  <a:gd name="connsiteY84" fmla="*/ 1048624 h 4739779"/>
                  <a:gd name="connsiteX85" fmla="*/ 3361345 w 4829419"/>
                  <a:gd name="connsiteY85" fmla="*/ 1073791 h 4739779"/>
                  <a:gd name="connsiteX86" fmla="*/ 3394901 w 4829419"/>
                  <a:gd name="connsiteY86" fmla="*/ 1115735 h 4739779"/>
                  <a:gd name="connsiteX87" fmla="*/ 3445235 w 4829419"/>
                  <a:gd name="connsiteY87" fmla="*/ 1132513 h 4739779"/>
                  <a:gd name="connsiteX88" fmla="*/ 3453624 w 4829419"/>
                  <a:gd name="connsiteY88" fmla="*/ 1157680 h 4739779"/>
                  <a:gd name="connsiteX89" fmla="*/ 3503958 w 4829419"/>
                  <a:gd name="connsiteY89" fmla="*/ 1182847 h 4739779"/>
                  <a:gd name="connsiteX90" fmla="*/ 3520736 w 4829419"/>
                  <a:gd name="connsiteY90" fmla="*/ 1208014 h 4739779"/>
                  <a:gd name="connsiteX91" fmla="*/ 3512347 w 4829419"/>
                  <a:gd name="connsiteY91" fmla="*/ 1275126 h 4739779"/>
                  <a:gd name="connsiteX92" fmla="*/ 3495569 w 4829419"/>
                  <a:gd name="connsiteY92" fmla="*/ 1300293 h 4739779"/>
                  <a:gd name="connsiteX93" fmla="*/ 3487180 w 4829419"/>
                  <a:gd name="connsiteY93" fmla="*/ 1325460 h 4739779"/>
                  <a:gd name="connsiteX94" fmla="*/ 3545903 w 4829419"/>
                  <a:gd name="connsiteY94" fmla="*/ 1350627 h 4739779"/>
                  <a:gd name="connsiteX95" fmla="*/ 3629793 w 4829419"/>
                  <a:gd name="connsiteY95" fmla="*/ 1367405 h 4739779"/>
                  <a:gd name="connsiteX96" fmla="*/ 3713683 w 4829419"/>
                  <a:gd name="connsiteY96" fmla="*/ 1367405 h 4739779"/>
                  <a:gd name="connsiteX97" fmla="*/ 3730461 w 4829419"/>
                  <a:gd name="connsiteY97" fmla="*/ 1342238 h 4739779"/>
                  <a:gd name="connsiteX98" fmla="*/ 3780795 w 4829419"/>
                  <a:gd name="connsiteY98" fmla="*/ 1317071 h 4739779"/>
                  <a:gd name="connsiteX99" fmla="*/ 3831129 w 4829419"/>
                  <a:gd name="connsiteY99" fmla="*/ 1291904 h 4739779"/>
                  <a:gd name="connsiteX100" fmla="*/ 3915019 w 4829419"/>
                  <a:gd name="connsiteY100" fmla="*/ 1266737 h 4739779"/>
                  <a:gd name="connsiteX101" fmla="*/ 3940186 w 4829419"/>
                  <a:gd name="connsiteY101" fmla="*/ 1258348 h 4739779"/>
                  <a:gd name="connsiteX102" fmla="*/ 3965353 w 4829419"/>
                  <a:gd name="connsiteY102" fmla="*/ 1249959 h 4739779"/>
                  <a:gd name="connsiteX103" fmla="*/ 3973742 w 4829419"/>
                  <a:gd name="connsiteY103" fmla="*/ 1350627 h 4739779"/>
                  <a:gd name="connsiteX104" fmla="*/ 3948575 w 4829419"/>
                  <a:gd name="connsiteY104" fmla="*/ 1367405 h 4739779"/>
                  <a:gd name="connsiteX105" fmla="*/ 3948575 w 4829419"/>
                  <a:gd name="connsiteY105" fmla="*/ 1459684 h 4739779"/>
                  <a:gd name="connsiteX106" fmla="*/ 3923408 w 4829419"/>
                  <a:gd name="connsiteY106" fmla="*/ 1476462 h 4739779"/>
                  <a:gd name="connsiteX107" fmla="*/ 3931797 w 4829419"/>
                  <a:gd name="connsiteY107" fmla="*/ 1501629 h 4739779"/>
                  <a:gd name="connsiteX108" fmla="*/ 3906630 w 4829419"/>
                  <a:gd name="connsiteY108" fmla="*/ 1593908 h 4739779"/>
                  <a:gd name="connsiteX109" fmla="*/ 3898241 w 4829419"/>
                  <a:gd name="connsiteY109" fmla="*/ 1619075 h 4739779"/>
                  <a:gd name="connsiteX110" fmla="*/ 3889852 w 4829419"/>
                  <a:gd name="connsiteY110" fmla="*/ 1669409 h 4739779"/>
                  <a:gd name="connsiteX111" fmla="*/ 3881463 w 4829419"/>
                  <a:gd name="connsiteY111" fmla="*/ 1694576 h 4739779"/>
                  <a:gd name="connsiteX112" fmla="*/ 3831129 w 4829419"/>
                  <a:gd name="connsiteY112" fmla="*/ 1711354 h 4739779"/>
                  <a:gd name="connsiteX113" fmla="*/ 3805962 w 4829419"/>
                  <a:gd name="connsiteY113" fmla="*/ 1719743 h 4739779"/>
                  <a:gd name="connsiteX114" fmla="*/ 3789184 w 4829419"/>
                  <a:gd name="connsiteY114" fmla="*/ 1744910 h 4739779"/>
                  <a:gd name="connsiteX115" fmla="*/ 3797573 w 4829419"/>
                  <a:gd name="connsiteY115" fmla="*/ 1770077 h 4739779"/>
                  <a:gd name="connsiteX116" fmla="*/ 3831129 w 4829419"/>
                  <a:gd name="connsiteY116" fmla="*/ 1820411 h 4739779"/>
                  <a:gd name="connsiteX117" fmla="*/ 3839518 w 4829419"/>
                  <a:gd name="connsiteY117" fmla="*/ 1845578 h 4739779"/>
                  <a:gd name="connsiteX118" fmla="*/ 3864685 w 4829419"/>
                  <a:gd name="connsiteY118" fmla="*/ 1853967 h 4739779"/>
                  <a:gd name="connsiteX119" fmla="*/ 3881463 w 4829419"/>
                  <a:gd name="connsiteY119" fmla="*/ 1879134 h 4739779"/>
                  <a:gd name="connsiteX120" fmla="*/ 3889852 w 4829419"/>
                  <a:gd name="connsiteY120" fmla="*/ 1921079 h 4739779"/>
                  <a:gd name="connsiteX121" fmla="*/ 3940186 w 4829419"/>
                  <a:gd name="connsiteY121" fmla="*/ 1937857 h 4739779"/>
                  <a:gd name="connsiteX122" fmla="*/ 3990520 w 4829419"/>
                  <a:gd name="connsiteY122" fmla="*/ 1963024 h 4739779"/>
                  <a:gd name="connsiteX123" fmla="*/ 4007298 w 4829419"/>
                  <a:gd name="connsiteY123" fmla="*/ 2004968 h 4739779"/>
                  <a:gd name="connsiteX124" fmla="*/ 4057632 w 4829419"/>
                  <a:gd name="connsiteY124" fmla="*/ 2030135 h 4739779"/>
                  <a:gd name="connsiteX125" fmla="*/ 4074410 w 4829419"/>
                  <a:gd name="connsiteY125" fmla="*/ 2080469 h 4739779"/>
                  <a:gd name="connsiteX126" fmla="*/ 4091188 w 4829419"/>
                  <a:gd name="connsiteY126" fmla="*/ 2147581 h 4739779"/>
                  <a:gd name="connsiteX127" fmla="*/ 4099577 w 4829419"/>
                  <a:gd name="connsiteY127" fmla="*/ 2172748 h 4739779"/>
                  <a:gd name="connsiteX128" fmla="*/ 4124743 w 4829419"/>
                  <a:gd name="connsiteY128" fmla="*/ 2265027 h 4739779"/>
                  <a:gd name="connsiteX129" fmla="*/ 4149910 w 4829419"/>
                  <a:gd name="connsiteY129" fmla="*/ 2281805 h 4739779"/>
                  <a:gd name="connsiteX130" fmla="*/ 4183466 w 4829419"/>
                  <a:gd name="connsiteY130" fmla="*/ 2273416 h 4739779"/>
                  <a:gd name="connsiteX131" fmla="*/ 4208633 w 4829419"/>
                  <a:gd name="connsiteY131" fmla="*/ 2265027 h 4739779"/>
                  <a:gd name="connsiteX132" fmla="*/ 4242189 w 4829419"/>
                  <a:gd name="connsiteY132" fmla="*/ 2273416 h 4739779"/>
                  <a:gd name="connsiteX133" fmla="*/ 4292523 w 4829419"/>
                  <a:gd name="connsiteY133" fmla="*/ 2290194 h 4739779"/>
                  <a:gd name="connsiteX134" fmla="*/ 4359635 w 4829419"/>
                  <a:gd name="connsiteY134" fmla="*/ 2281805 h 4739779"/>
                  <a:gd name="connsiteX135" fmla="*/ 4401580 w 4829419"/>
                  <a:gd name="connsiteY135" fmla="*/ 2239860 h 4739779"/>
                  <a:gd name="connsiteX136" fmla="*/ 4426747 w 4829419"/>
                  <a:gd name="connsiteY136" fmla="*/ 2231471 h 4739779"/>
                  <a:gd name="connsiteX137" fmla="*/ 4451914 w 4829419"/>
                  <a:gd name="connsiteY137" fmla="*/ 2214693 h 4739779"/>
                  <a:gd name="connsiteX138" fmla="*/ 4468692 w 4829419"/>
                  <a:gd name="connsiteY138" fmla="*/ 2164359 h 4739779"/>
                  <a:gd name="connsiteX139" fmla="*/ 4477081 w 4829419"/>
                  <a:gd name="connsiteY139" fmla="*/ 2139192 h 4739779"/>
                  <a:gd name="connsiteX140" fmla="*/ 4502248 w 4829419"/>
                  <a:gd name="connsiteY140" fmla="*/ 2130803 h 4739779"/>
                  <a:gd name="connsiteX141" fmla="*/ 4678417 w 4829419"/>
                  <a:gd name="connsiteY141" fmla="*/ 2147581 h 4739779"/>
                  <a:gd name="connsiteX142" fmla="*/ 4762307 w 4829419"/>
                  <a:gd name="connsiteY142" fmla="*/ 2155970 h 4739779"/>
                  <a:gd name="connsiteX143" fmla="*/ 4795863 w 4829419"/>
                  <a:gd name="connsiteY143" fmla="*/ 2189526 h 4739779"/>
                  <a:gd name="connsiteX144" fmla="*/ 4821030 w 4829419"/>
                  <a:gd name="connsiteY144" fmla="*/ 2197915 h 4739779"/>
                  <a:gd name="connsiteX145" fmla="*/ 4829419 w 4829419"/>
                  <a:gd name="connsiteY145" fmla="*/ 2223082 h 4739779"/>
                  <a:gd name="connsiteX146" fmla="*/ 4812641 w 4829419"/>
                  <a:gd name="connsiteY146" fmla="*/ 2290194 h 4739779"/>
                  <a:gd name="connsiteX147" fmla="*/ 4779085 w 4829419"/>
                  <a:gd name="connsiteY147" fmla="*/ 2340528 h 4739779"/>
                  <a:gd name="connsiteX148" fmla="*/ 4737140 w 4829419"/>
                  <a:gd name="connsiteY148" fmla="*/ 2407640 h 4739779"/>
                  <a:gd name="connsiteX149" fmla="*/ 4703584 w 4829419"/>
                  <a:gd name="connsiteY149" fmla="*/ 2449585 h 4739779"/>
                  <a:gd name="connsiteX150" fmla="*/ 4661639 w 4829419"/>
                  <a:gd name="connsiteY150" fmla="*/ 2491530 h 4739779"/>
                  <a:gd name="connsiteX151" fmla="*/ 4628083 w 4829419"/>
                  <a:gd name="connsiteY151" fmla="*/ 2533475 h 4739779"/>
                  <a:gd name="connsiteX152" fmla="*/ 4619694 w 4829419"/>
                  <a:gd name="connsiteY152" fmla="*/ 2558642 h 4739779"/>
                  <a:gd name="connsiteX153" fmla="*/ 4602916 w 4829419"/>
                  <a:gd name="connsiteY153" fmla="*/ 2583809 h 4739779"/>
                  <a:gd name="connsiteX154" fmla="*/ 4594527 w 4829419"/>
                  <a:gd name="connsiteY154" fmla="*/ 2608976 h 4739779"/>
                  <a:gd name="connsiteX155" fmla="*/ 4569360 w 4829419"/>
                  <a:gd name="connsiteY155" fmla="*/ 2625754 h 4739779"/>
                  <a:gd name="connsiteX156" fmla="*/ 4552582 w 4829419"/>
                  <a:gd name="connsiteY156" fmla="*/ 2676088 h 4739779"/>
                  <a:gd name="connsiteX157" fmla="*/ 4535804 w 4829419"/>
                  <a:gd name="connsiteY157" fmla="*/ 2701255 h 4739779"/>
                  <a:gd name="connsiteX158" fmla="*/ 4527415 w 4829419"/>
                  <a:gd name="connsiteY158" fmla="*/ 2726422 h 4739779"/>
                  <a:gd name="connsiteX159" fmla="*/ 4510637 w 4829419"/>
                  <a:gd name="connsiteY159" fmla="*/ 2751589 h 4739779"/>
                  <a:gd name="connsiteX160" fmla="*/ 4493859 w 4829419"/>
                  <a:gd name="connsiteY160" fmla="*/ 2801923 h 4739779"/>
                  <a:gd name="connsiteX161" fmla="*/ 4460303 w 4829419"/>
                  <a:gd name="connsiteY161" fmla="*/ 2852257 h 4739779"/>
                  <a:gd name="connsiteX162" fmla="*/ 4443525 w 4829419"/>
                  <a:gd name="connsiteY162" fmla="*/ 2877424 h 4739779"/>
                  <a:gd name="connsiteX163" fmla="*/ 4409969 w 4829419"/>
                  <a:gd name="connsiteY163" fmla="*/ 2927757 h 4739779"/>
                  <a:gd name="connsiteX164" fmla="*/ 4393191 w 4829419"/>
                  <a:gd name="connsiteY164" fmla="*/ 2952924 h 4739779"/>
                  <a:gd name="connsiteX165" fmla="*/ 4384802 w 4829419"/>
                  <a:gd name="connsiteY165" fmla="*/ 2978091 h 4739779"/>
                  <a:gd name="connsiteX166" fmla="*/ 4359635 w 4829419"/>
                  <a:gd name="connsiteY166" fmla="*/ 2994869 h 4739779"/>
                  <a:gd name="connsiteX167" fmla="*/ 4342857 w 4829419"/>
                  <a:gd name="connsiteY167" fmla="*/ 3020036 h 4739779"/>
                  <a:gd name="connsiteX168" fmla="*/ 4317690 w 4829419"/>
                  <a:gd name="connsiteY168" fmla="*/ 3028425 h 4739779"/>
                  <a:gd name="connsiteX169" fmla="*/ 4267356 w 4829419"/>
                  <a:gd name="connsiteY169" fmla="*/ 3061981 h 4739779"/>
                  <a:gd name="connsiteX170" fmla="*/ 4242189 w 4829419"/>
                  <a:gd name="connsiteY170" fmla="*/ 3078759 h 4739779"/>
                  <a:gd name="connsiteX171" fmla="*/ 4233800 w 4829419"/>
                  <a:gd name="connsiteY171" fmla="*/ 3103926 h 4739779"/>
                  <a:gd name="connsiteX172" fmla="*/ 4208633 w 4829419"/>
                  <a:gd name="connsiteY172" fmla="*/ 3154260 h 4739779"/>
                  <a:gd name="connsiteX173" fmla="*/ 4191855 w 4829419"/>
                  <a:gd name="connsiteY173" fmla="*/ 3263317 h 4739779"/>
                  <a:gd name="connsiteX174" fmla="*/ 4175077 w 4829419"/>
                  <a:gd name="connsiteY174" fmla="*/ 3288484 h 4739779"/>
                  <a:gd name="connsiteX175" fmla="*/ 4149910 w 4829419"/>
                  <a:gd name="connsiteY175" fmla="*/ 3296873 h 4739779"/>
                  <a:gd name="connsiteX176" fmla="*/ 4099577 w 4829419"/>
                  <a:gd name="connsiteY176" fmla="*/ 3330429 h 4739779"/>
                  <a:gd name="connsiteX177" fmla="*/ 4074410 w 4829419"/>
                  <a:gd name="connsiteY177" fmla="*/ 3431097 h 4739779"/>
                  <a:gd name="connsiteX178" fmla="*/ 4091188 w 4829419"/>
                  <a:gd name="connsiteY178" fmla="*/ 3456264 h 4739779"/>
                  <a:gd name="connsiteX179" fmla="*/ 4107966 w 4829419"/>
                  <a:gd name="connsiteY179" fmla="*/ 3506598 h 4739779"/>
                  <a:gd name="connsiteX180" fmla="*/ 4116354 w 4829419"/>
                  <a:gd name="connsiteY180" fmla="*/ 3531765 h 4739779"/>
                  <a:gd name="connsiteX181" fmla="*/ 4166688 w 4829419"/>
                  <a:gd name="connsiteY181" fmla="*/ 3548543 h 4739779"/>
                  <a:gd name="connsiteX182" fmla="*/ 4175077 w 4829419"/>
                  <a:gd name="connsiteY182" fmla="*/ 3582099 h 4739779"/>
                  <a:gd name="connsiteX183" fmla="*/ 4208633 w 4829419"/>
                  <a:gd name="connsiteY183" fmla="*/ 3590488 h 4739779"/>
                  <a:gd name="connsiteX184" fmla="*/ 4233800 w 4829419"/>
                  <a:gd name="connsiteY184" fmla="*/ 3598877 h 4739779"/>
                  <a:gd name="connsiteX185" fmla="*/ 4267356 w 4829419"/>
                  <a:gd name="connsiteY185" fmla="*/ 3649211 h 4739779"/>
                  <a:gd name="connsiteX186" fmla="*/ 4275745 w 4829419"/>
                  <a:gd name="connsiteY186" fmla="*/ 3699545 h 4739779"/>
                  <a:gd name="connsiteX187" fmla="*/ 4326079 w 4829419"/>
                  <a:gd name="connsiteY187" fmla="*/ 3716323 h 4739779"/>
                  <a:gd name="connsiteX188" fmla="*/ 4351246 w 4829419"/>
                  <a:gd name="connsiteY188" fmla="*/ 3707934 h 4739779"/>
                  <a:gd name="connsiteX189" fmla="*/ 4359635 w 4829419"/>
                  <a:gd name="connsiteY189" fmla="*/ 3758268 h 4739779"/>
                  <a:gd name="connsiteX190" fmla="*/ 4393191 w 4829419"/>
                  <a:gd name="connsiteY190" fmla="*/ 3791824 h 4739779"/>
                  <a:gd name="connsiteX191" fmla="*/ 4426747 w 4829419"/>
                  <a:gd name="connsiteY191" fmla="*/ 3825379 h 4739779"/>
                  <a:gd name="connsiteX192" fmla="*/ 4451914 w 4829419"/>
                  <a:gd name="connsiteY192" fmla="*/ 3842157 h 4739779"/>
                  <a:gd name="connsiteX193" fmla="*/ 4502248 w 4829419"/>
                  <a:gd name="connsiteY193" fmla="*/ 3825379 h 4739779"/>
                  <a:gd name="connsiteX194" fmla="*/ 4519026 w 4829419"/>
                  <a:gd name="connsiteY194" fmla="*/ 3959603 h 4739779"/>
                  <a:gd name="connsiteX195" fmla="*/ 4535804 w 4829419"/>
                  <a:gd name="connsiteY195" fmla="*/ 3984770 h 4739779"/>
                  <a:gd name="connsiteX196" fmla="*/ 4544193 w 4829419"/>
                  <a:gd name="connsiteY196" fmla="*/ 4018326 h 4739779"/>
                  <a:gd name="connsiteX197" fmla="*/ 4594527 w 4829419"/>
                  <a:gd name="connsiteY197" fmla="*/ 4018326 h 4739779"/>
                  <a:gd name="connsiteX198" fmla="*/ 4628083 w 4829419"/>
                  <a:gd name="connsiteY198" fmla="*/ 4068660 h 4739779"/>
                  <a:gd name="connsiteX199" fmla="*/ 4619694 w 4829419"/>
                  <a:gd name="connsiteY199" fmla="*/ 4169328 h 4739779"/>
                  <a:gd name="connsiteX200" fmla="*/ 4586138 w 4829419"/>
                  <a:gd name="connsiteY200" fmla="*/ 4219662 h 4739779"/>
                  <a:gd name="connsiteX201" fmla="*/ 4577749 w 4829419"/>
                  <a:gd name="connsiteY201" fmla="*/ 4244829 h 4739779"/>
                  <a:gd name="connsiteX202" fmla="*/ 4569360 w 4829419"/>
                  <a:gd name="connsiteY202" fmla="*/ 4286774 h 4739779"/>
                  <a:gd name="connsiteX203" fmla="*/ 4560971 w 4829419"/>
                  <a:gd name="connsiteY203" fmla="*/ 4320330 h 4739779"/>
                  <a:gd name="connsiteX204" fmla="*/ 4569360 w 4829419"/>
                  <a:gd name="connsiteY204" fmla="*/ 4412609 h 4739779"/>
                  <a:gd name="connsiteX205" fmla="*/ 4577749 w 4829419"/>
                  <a:gd name="connsiteY205" fmla="*/ 4437776 h 4739779"/>
                  <a:gd name="connsiteX206" fmla="*/ 4602916 w 4829419"/>
                  <a:gd name="connsiteY206" fmla="*/ 4446165 h 4739779"/>
                  <a:gd name="connsiteX207" fmla="*/ 4552582 w 4829419"/>
                  <a:gd name="connsiteY207" fmla="*/ 4479721 h 4739779"/>
                  <a:gd name="connsiteX208" fmla="*/ 4519026 w 4829419"/>
                  <a:gd name="connsiteY208" fmla="*/ 4521666 h 4739779"/>
                  <a:gd name="connsiteX209" fmla="*/ 4493859 w 4829419"/>
                  <a:gd name="connsiteY209" fmla="*/ 4572000 h 4739779"/>
                  <a:gd name="connsiteX210" fmla="*/ 223863 w 4829419"/>
                  <a:gd name="connsiteY210" fmla="*/ 4706224 h 4739779"/>
                  <a:gd name="connsiteX0" fmla="*/ 231646 w 4828813"/>
                  <a:gd name="connsiteY0" fmla="*/ 4739779 h 4739779"/>
                  <a:gd name="connsiteX1" fmla="*/ 265203 w 4828813"/>
                  <a:gd name="connsiteY1" fmla="*/ 4588778 h 4739779"/>
                  <a:gd name="connsiteX2" fmla="*/ 97423 w 4828813"/>
                  <a:gd name="connsiteY2" fmla="*/ 4504888 h 4739779"/>
                  <a:gd name="connsiteX3" fmla="*/ 214869 w 4828813"/>
                  <a:gd name="connsiteY3" fmla="*/ 4412609 h 4739779"/>
                  <a:gd name="connsiteX4" fmla="*/ 198091 w 4828813"/>
                  <a:gd name="connsiteY4" fmla="*/ 4253218 h 4739779"/>
                  <a:gd name="connsiteX5" fmla="*/ 357482 w 4828813"/>
                  <a:gd name="connsiteY5" fmla="*/ 4135772 h 4739779"/>
                  <a:gd name="connsiteX6" fmla="*/ 240036 w 4828813"/>
                  <a:gd name="connsiteY6" fmla="*/ 4026715 h 4739779"/>
                  <a:gd name="connsiteX7" fmla="*/ 240036 w 4828813"/>
                  <a:gd name="connsiteY7" fmla="*/ 3959603 h 4739779"/>
                  <a:gd name="connsiteX8" fmla="*/ 307148 w 4828813"/>
                  <a:gd name="connsiteY8" fmla="*/ 3959603 h 4739779"/>
                  <a:gd name="connsiteX9" fmla="*/ 391038 w 4828813"/>
                  <a:gd name="connsiteY9" fmla="*/ 3875713 h 4739779"/>
                  <a:gd name="connsiteX10" fmla="*/ 516871 w 4828813"/>
                  <a:gd name="connsiteY10" fmla="*/ 3892492 h 4739779"/>
                  <a:gd name="connsiteX11" fmla="*/ 474927 w 4828813"/>
                  <a:gd name="connsiteY11" fmla="*/ 3523376 h 4739779"/>
                  <a:gd name="connsiteX12" fmla="*/ 340704 w 4828813"/>
                  <a:gd name="connsiteY12" fmla="*/ 3414319 h 4739779"/>
                  <a:gd name="connsiteX13" fmla="*/ 315537 w 4828813"/>
                  <a:gd name="connsiteY13" fmla="*/ 3355596 h 4739779"/>
                  <a:gd name="connsiteX14" fmla="*/ 181312 w 4828813"/>
                  <a:gd name="connsiteY14" fmla="*/ 3254928 h 4739779"/>
                  <a:gd name="connsiteX15" fmla="*/ 55478 w 4828813"/>
                  <a:gd name="connsiteY15" fmla="*/ 3171038 h 4739779"/>
                  <a:gd name="connsiteX16" fmla="*/ 5143 w 4828813"/>
                  <a:gd name="connsiteY16" fmla="*/ 3137482 h 4739779"/>
                  <a:gd name="connsiteX17" fmla="*/ 147756 w 4828813"/>
                  <a:gd name="connsiteY17" fmla="*/ 2617365 h 4739779"/>
                  <a:gd name="connsiteX18" fmla="*/ 1095712 w 4828813"/>
                  <a:gd name="connsiteY18" fmla="*/ 906011 h 4739779"/>
                  <a:gd name="connsiteX19" fmla="*/ 1313826 w 4828813"/>
                  <a:gd name="connsiteY19" fmla="*/ 612396 h 4739779"/>
                  <a:gd name="connsiteX20" fmla="*/ 1322215 w 4828813"/>
                  <a:gd name="connsiteY20" fmla="*/ 503339 h 4739779"/>
                  <a:gd name="connsiteX21" fmla="*/ 1347382 w 4828813"/>
                  <a:gd name="connsiteY21" fmla="*/ 486561 h 4739779"/>
                  <a:gd name="connsiteX22" fmla="*/ 1389326 w 4828813"/>
                  <a:gd name="connsiteY22" fmla="*/ 453005 h 4739779"/>
                  <a:gd name="connsiteX23" fmla="*/ 1406104 w 4828813"/>
                  <a:gd name="connsiteY23" fmla="*/ 385893 h 4739779"/>
                  <a:gd name="connsiteX24" fmla="*/ 1439660 w 4828813"/>
                  <a:gd name="connsiteY24" fmla="*/ 335559 h 4739779"/>
                  <a:gd name="connsiteX25" fmla="*/ 1448049 w 4828813"/>
                  <a:gd name="connsiteY25" fmla="*/ 310392 h 4739779"/>
                  <a:gd name="connsiteX26" fmla="*/ 1498383 w 4828813"/>
                  <a:gd name="connsiteY26" fmla="*/ 285225 h 4739779"/>
                  <a:gd name="connsiteX27" fmla="*/ 1523550 w 4828813"/>
                  <a:gd name="connsiteY27" fmla="*/ 293614 h 4739779"/>
                  <a:gd name="connsiteX28" fmla="*/ 1590662 w 4828813"/>
                  <a:gd name="connsiteY28" fmla="*/ 276836 h 4739779"/>
                  <a:gd name="connsiteX29" fmla="*/ 1615829 w 4828813"/>
                  <a:gd name="connsiteY29" fmla="*/ 243280 h 4739779"/>
                  <a:gd name="connsiteX30" fmla="*/ 1640996 w 4828813"/>
                  <a:gd name="connsiteY30" fmla="*/ 234891 h 4739779"/>
                  <a:gd name="connsiteX31" fmla="*/ 1657774 w 4828813"/>
                  <a:gd name="connsiteY31" fmla="*/ 209724 h 4739779"/>
                  <a:gd name="connsiteX32" fmla="*/ 1682941 w 4828813"/>
                  <a:gd name="connsiteY32" fmla="*/ 192946 h 4739779"/>
                  <a:gd name="connsiteX33" fmla="*/ 1699719 w 4828813"/>
                  <a:gd name="connsiteY33" fmla="*/ 167779 h 4739779"/>
                  <a:gd name="connsiteX34" fmla="*/ 1716497 w 4828813"/>
                  <a:gd name="connsiteY34" fmla="*/ 117446 h 4739779"/>
                  <a:gd name="connsiteX35" fmla="*/ 1758442 w 4828813"/>
                  <a:gd name="connsiteY35" fmla="*/ 41945 h 4739779"/>
                  <a:gd name="connsiteX36" fmla="*/ 1817165 w 4828813"/>
                  <a:gd name="connsiteY36" fmla="*/ 16778 h 4739779"/>
                  <a:gd name="connsiteX37" fmla="*/ 1842332 w 4828813"/>
                  <a:gd name="connsiteY37" fmla="*/ 8389 h 4739779"/>
                  <a:gd name="connsiteX38" fmla="*/ 1859110 w 4828813"/>
                  <a:gd name="connsiteY38" fmla="*/ 33556 h 4739779"/>
                  <a:gd name="connsiteX39" fmla="*/ 1934611 w 4828813"/>
                  <a:gd name="connsiteY39" fmla="*/ 0 h 4739779"/>
                  <a:gd name="connsiteX40" fmla="*/ 1959778 w 4828813"/>
                  <a:gd name="connsiteY40" fmla="*/ 50334 h 4739779"/>
                  <a:gd name="connsiteX41" fmla="*/ 1993334 w 4828813"/>
                  <a:gd name="connsiteY41" fmla="*/ 125835 h 4739779"/>
                  <a:gd name="connsiteX42" fmla="*/ 2018501 w 4828813"/>
                  <a:gd name="connsiteY42" fmla="*/ 201335 h 4739779"/>
                  <a:gd name="connsiteX43" fmla="*/ 2152725 w 4828813"/>
                  <a:gd name="connsiteY43" fmla="*/ 192946 h 4739779"/>
                  <a:gd name="connsiteX44" fmla="*/ 2228226 w 4828813"/>
                  <a:gd name="connsiteY44" fmla="*/ 192946 h 4739779"/>
                  <a:gd name="connsiteX45" fmla="*/ 2261782 w 4828813"/>
                  <a:gd name="connsiteY45" fmla="*/ 293614 h 4739779"/>
                  <a:gd name="connsiteX46" fmla="*/ 2337282 w 4828813"/>
                  <a:gd name="connsiteY46" fmla="*/ 327170 h 4739779"/>
                  <a:gd name="connsiteX47" fmla="*/ 2370838 w 4828813"/>
                  <a:gd name="connsiteY47" fmla="*/ 352337 h 4739779"/>
                  <a:gd name="connsiteX48" fmla="*/ 2404394 w 4828813"/>
                  <a:gd name="connsiteY48" fmla="*/ 369115 h 4739779"/>
                  <a:gd name="connsiteX49" fmla="*/ 2412783 w 4828813"/>
                  <a:gd name="connsiteY49" fmla="*/ 377504 h 4739779"/>
                  <a:gd name="connsiteX50" fmla="*/ 2471506 w 4828813"/>
                  <a:gd name="connsiteY50" fmla="*/ 427838 h 4739779"/>
                  <a:gd name="connsiteX51" fmla="*/ 2479895 w 4828813"/>
                  <a:gd name="connsiteY51" fmla="*/ 453005 h 4739779"/>
                  <a:gd name="connsiteX52" fmla="*/ 2454728 w 4828813"/>
                  <a:gd name="connsiteY52" fmla="*/ 461394 h 4739779"/>
                  <a:gd name="connsiteX53" fmla="*/ 2471506 w 4828813"/>
                  <a:gd name="connsiteY53" fmla="*/ 486561 h 4739779"/>
                  <a:gd name="connsiteX54" fmla="*/ 2471506 w 4828813"/>
                  <a:gd name="connsiteY54" fmla="*/ 595618 h 4739779"/>
                  <a:gd name="connsiteX55" fmla="*/ 2454728 w 4828813"/>
                  <a:gd name="connsiteY55" fmla="*/ 620785 h 4739779"/>
                  <a:gd name="connsiteX56" fmla="*/ 2429561 w 4828813"/>
                  <a:gd name="connsiteY56" fmla="*/ 629174 h 4739779"/>
                  <a:gd name="connsiteX57" fmla="*/ 2412783 w 4828813"/>
                  <a:gd name="connsiteY57" fmla="*/ 679508 h 4739779"/>
                  <a:gd name="connsiteX58" fmla="*/ 2463117 w 4828813"/>
                  <a:gd name="connsiteY58" fmla="*/ 704675 h 4739779"/>
                  <a:gd name="connsiteX59" fmla="*/ 2488284 w 4828813"/>
                  <a:gd name="connsiteY59" fmla="*/ 721453 h 4739779"/>
                  <a:gd name="connsiteX60" fmla="*/ 2530229 w 4828813"/>
                  <a:gd name="connsiteY60" fmla="*/ 780176 h 4739779"/>
                  <a:gd name="connsiteX61" fmla="*/ 2580563 w 4828813"/>
                  <a:gd name="connsiteY61" fmla="*/ 813732 h 4739779"/>
                  <a:gd name="connsiteX62" fmla="*/ 2597341 w 4828813"/>
                  <a:gd name="connsiteY62" fmla="*/ 838899 h 4739779"/>
                  <a:gd name="connsiteX63" fmla="*/ 2672842 w 4828813"/>
                  <a:gd name="connsiteY63" fmla="*/ 855677 h 4739779"/>
                  <a:gd name="connsiteX64" fmla="*/ 2723176 w 4828813"/>
                  <a:gd name="connsiteY64" fmla="*/ 872455 h 4739779"/>
                  <a:gd name="connsiteX65" fmla="*/ 2790288 w 4828813"/>
                  <a:gd name="connsiteY65" fmla="*/ 889233 h 4739779"/>
                  <a:gd name="connsiteX66" fmla="*/ 2849011 w 4828813"/>
                  <a:gd name="connsiteY66" fmla="*/ 830510 h 4739779"/>
                  <a:gd name="connsiteX67" fmla="*/ 2832233 w 4828813"/>
                  <a:gd name="connsiteY67" fmla="*/ 780176 h 4739779"/>
                  <a:gd name="connsiteX68" fmla="*/ 2840622 w 4828813"/>
                  <a:gd name="connsiteY68" fmla="*/ 755009 h 4739779"/>
                  <a:gd name="connsiteX69" fmla="*/ 2865789 w 4828813"/>
                  <a:gd name="connsiteY69" fmla="*/ 746620 h 4739779"/>
                  <a:gd name="connsiteX70" fmla="*/ 2966457 w 4828813"/>
                  <a:gd name="connsiteY70" fmla="*/ 738231 h 4739779"/>
                  <a:gd name="connsiteX71" fmla="*/ 3016791 w 4828813"/>
                  <a:gd name="connsiteY71" fmla="*/ 713064 h 4739779"/>
                  <a:gd name="connsiteX72" fmla="*/ 3025180 w 4828813"/>
                  <a:gd name="connsiteY72" fmla="*/ 687897 h 4739779"/>
                  <a:gd name="connsiteX73" fmla="*/ 3109070 w 4828813"/>
                  <a:gd name="connsiteY73" fmla="*/ 662730 h 4739779"/>
                  <a:gd name="connsiteX74" fmla="*/ 3167793 w 4828813"/>
                  <a:gd name="connsiteY74" fmla="*/ 671119 h 4739779"/>
                  <a:gd name="connsiteX75" fmla="*/ 3209737 w 4828813"/>
                  <a:gd name="connsiteY75" fmla="*/ 713064 h 4739779"/>
                  <a:gd name="connsiteX76" fmla="*/ 3234904 w 4828813"/>
                  <a:gd name="connsiteY76" fmla="*/ 729842 h 4739779"/>
                  <a:gd name="connsiteX77" fmla="*/ 3243293 w 4828813"/>
                  <a:gd name="connsiteY77" fmla="*/ 755009 h 4739779"/>
                  <a:gd name="connsiteX78" fmla="*/ 3268460 w 4828813"/>
                  <a:gd name="connsiteY78" fmla="*/ 780176 h 4739779"/>
                  <a:gd name="connsiteX79" fmla="*/ 3285238 w 4828813"/>
                  <a:gd name="connsiteY79" fmla="*/ 805343 h 4739779"/>
                  <a:gd name="connsiteX80" fmla="*/ 3276849 w 4828813"/>
                  <a:gd name="connsiteY80" fmla="*/ 889233 h 4739779"/>
                  <a:gd name="connsiteX81" fmla="*/ 3285238 w 4828813"/>
                  <a:gd name="connsiteY81" fmla="*/ 914400 h 4739779"/>
                  <a:gd name="connsiteX82" fmla="*/ 3310405 w 4828813"/>
                  <a:gd name="connsiteY82" fmla="*/ 922789 h 4739779"/>
                  <a:gd name="connsiteX83" fmla="*/ 3335572 w 4828813"/>
                  <a:gd name="connsiteY83" fmla="*/ 973123 h 4739779"/>
                  <a:gd name="connsiteX84" fmla="*/ 3343961 w 4828813"/>
                  <a:gd name="connsiteY84" fmla="*/ 998290 h 4739779"/>
                  <a:gd name="connsiteX85" fmla="*/ 3369128 w 4828813"/>
                  <a:gd name="connsiteY85" fmla="*/ 1048624 h 4739779"/>
                  <a:gd name="connsiteX86" fmla="*/ 3360739 w 4828813"/>
                  <a:gd name="connsiteY86" fmla="*/ 1073791 h 4739779"/>
                  <a:gd name="connsiteX87" fmla="*/ 3394295 w 4828813"/>
                  <a:gd name="connsiteY87" fmla="*/ 1115735 h 4739779"/>
                  <a:gd name="connsiteX88" fmla="*/ 3444629 w 4828813"/>
                  <a:gd name="connsiteY88" fmla="*/ 1132513 h 4739779"/>
                  <a:gd name="connsiteX89" fmla="*/ 3453018 w 4828813"/>
                  <a:gd name="connsiteY89" fmla="*/ 1157680 h 4739779"/>
                  <a:gd name="connsiteX90" fmla="*/ 3503352 w 4828813"/>
                  <a:gd name="connsiteY90" fmla="*/ 1182847 h 4739779"/>
                  <a:gd name="connsiteX91" fmla="*/ 3520130 w 4828813"/>
                  <a:gd name="connsiteY91" fmla="*/ 1208014 h 4739779"/>
                  <a:gd name="connsiteX92" fmla="*/ 3511741 w 4828813"/>
                  <a:gd name="connsiteY92" fmla="*/ 1275126 h 4739779"/>
                  <a:gd name="connsiteX93" fmla="*/ 3494963 w 4828813"/>
                  <a:gd name="connsiteY93" fmla="*/ 1300293 h 4739779"/>
                  <a:gd name="connsiteX94" fmla="*/ 3486574 w 4828813"/>
                  <a:gd name="connsiteY94" fmla="*/ 1325460 h 4739779"/>
                  <a:gd name="connsiteX95" fmla="*/ 3545297 w 4828813"/>
                  <a:gd name="connsiteY95" fmla="*/ 1350627 h 4739779"/>
                  <a:gd name="connsiteX96" fmla="*/ 3629187 w 4828813"/>
                  <a:gd name="connsiteY96" fmla="*/ 1367405 h 4739779"/>
                  <a:gd name="connsiteX97" fmla="*/ 3713077 w 4828813"/>
                  <a:gd name="connsiteY97" fmla="*/ 1367405 h 4739779"/>
                  <a:gd name="connsiteX98" fmla="*/ 3729855 w 4828813"/>
                  <a:gd name="connsiteY98" fmla="*/ 1342238 h 4739779"/>
                  <a:gd name="connsiteX99" fmla="*/ 3780189 w 4828813"/>
                  <a:gd name="connsiteY99" fmla="*/ 1317071 h 4739779"/>
                  <a:gd name="connsiteX100" fmla="*/ 3830523 w 4828813"/>
                  <a:gd name="connsiteY100" fmla="*/ 1291904 h 4739779"/>
                  <a:gd name="connsiteX101" fmla="*/ 3914413 w 4828813"/>
                  <a:gd name="connsiteY101" fmla="*/ 1266737 h 4739779"/>
                  <a:gd name="connsiteX102" fmla="*/ 3939580 w 4828813"/>
                  <a:gd name="connsiteY102" fmla="*/ 1258348 h 4739779"/>
                  <a:gd name="connsiteX103" fmla="*/ 3964747 w 4828813"/>
                  <a:gd name="connsiteY103" fmla="*/ 1249959 h 4739779"/>
                  <a:gd name="connsiteX104" fmla="*/ 3973136 w 4828813"/>
                  <a:gd name="connsiteY104" fmla="*/ 1350627 h 4739779"/>
                  <a:gd name="connsiteX105" fmla="*/ 3947969 w 4828813"/>
                  <a:gd name="connsiteY105" fmla="*/ 1367405 h 4739779"/>
                  <a:gd name="connsiteX106" fmla="*/ 3947969 w 4828813"/>
                  <a:gd name="connsiteY106" fmla="*/ 1459684 h 4739779"/>
                  <a:gd name="connsiteX107" fmla="*/ 3922802 w 4828813"/>
                  <a:gd name="connsiteY107" fmla="*/ 1476462 h 4739779"/>
                  <a:gd name="connsiteX108" fmla="*/ 3931191 w 4828813"/>
                  <a:gd name="connsiteY108" fmla="*/ 1501629 h 4739779"/>
                  <a:gd name="connsiteX109" fmla="*/ 3906024 w 4828813"/>
                  <a:gd name="connsiteY109" fmla="*/ 1593908 h 4739779"/>
                  <a:gd name="connsiteX110" fmla="*/ 3897635 w 4828813"/>
                  <a:gd name="connsiteY110" fmla="*/ 1619075 h 4739779"/>
                  <a:gd name="connsiteX111" fmla="*/ 3889246 w 4828813"/>
                  <a:gd name="connsiteY111" fmla="*/ 1669409 h 4739779"/>
                  <a:gd name="connsiteX112" fmla="*/ 3880857 w 4828813"/>
                  <a:gd name="connsiteY112" fmla="*/ 1694576 h 4739779"/>
                  <a:gd name="connsiteX113" fmla="*/ 3830523 w 4828813"/>
                  <a:gd name="connsiteY113" fmla="*/ 1711354 h 4739779"/>
                  <a:gd name="connsiteX114" fmla="*/ 3805356 w 4828813"/>
                  <a:gd name="connsiteY114" fmla="*/ 1719743 h 4739779"/>
                  <a:gd name="connsiteX115" fmla="*/ 3788578 w 4828813"/>
                  <a:gd name="connsiteY115" fmla="*/ 1744910 h 4739779"/>
                  <a:gd name="connsiteX116" fmla="*/ 3796967 w 4828813"/>
                  <a:gd name="connsiteY116" fmla="*/ 1770077 h 4739779"/>
                  <a:gd name="connsiteX117" fmla="*/ 3830523 w 4828813"/>
                  <a:gd name="connsiteY117" fmla="*/ 1820411 h 4739779"/>
                  <a:gd name="connsiteX118" fmla="*/ 3838912 w 4828813"/>
                  <a:gd name="connsiteY118" fmla="*/ 1845578 h 4739779"/>
                  <a:gd name="connsiteX119" fmla="*/ 3864079 w 4828813"/>
                  <a:gd name="connsiteY119" fmla="*/ 1853967 h 4739779"/>
                  <a:gd name="connsiteX120" fmla="*/ 3880857 w 4828813"/>
                  <a:gd name="connsiteY120" fmla="*/ 1879134 h 4739779"/>
                  <a:gd name="connsiteX121" fmla="*/ 3889246 w 4828813"/>
                  <a:gd name="connsiteY121" fmla="*/ 1921079 h 4739779"/>
                  <a:gd name="connsiteX122" fmla="*/ 3939580 w 4828813"/>
                  <a:gd name="connsiteY122" fmla="*/ 1937857 h 4739779"/>
                  <a:gd name="connsiteX123" fmla="*/ 3989914 w 4828813"/>
                  <a:gd name="connsiteY123" fmla="*/ 1963024 h 4739779"/>
                  <a:gd name="connsiteX124" fmla="*/ 4006692 w 4828813"/>
                  <a:gd name="connsiteY124" fmla="*/ 2004968 h 4739779"/>
                  <a:gd name="connsiteX125" fmla="*/ 4057026 w 4828813"/>
                  <a:gd name="connsiteY125" fmla="*/ 2030135 h 4739779"/>
                  <a:gd name="connsiteX126" fmla="*/ 4073804 w 4828813"/>
                  <a:gd name="connsiteY126" fmla="*/ 2080469 h 4739779"/>
                  <a:gd name="connsiteX127" fmla="*/ 4090582 w 4828813"/>
                  <a:gd name="connsiteY127" fmla="*/ 2147581 h 4739779"/>
                  <a:gd name="connsiteX128" fmla="*/ 4098971 w 4828813"/>
                  <a:gd name="connsiteY128" fmla="*/ 2172748 h 4739779"/>
                  <a:gd name="connsiteX129" fmla="*/ 4124137 w 4828813"/>
                  <a:gd name="connsiteY129" fmla="*/ 2265027 h 4739779"/>
                  <a:gd name="connsiteX130" fmla="*/ 4149304 w 4828813"/>
                  <a:gd name="connsiteY130" fmla="*/ 2281805 h 4739779"/>
                  <a:gd name="connsiteX131" fmla="*/ 4182860 w 4828813"/>
                  <a:gd name="connsiteY131" fmla="*/ 2273416 h 4739779"/>
                  <a:gd name="connsiteX132" fmla="*/ 4208027 w 4828813"/>
                  <a:gd name="connsiteY132" fmla="*/ 2265027 h 4739779"/>
                  <a:gd name="connsiteX133" fmla="*/ 4241583 w 4828813"/>
                  <a:gd name="connsiteY133" fmla="*/ 2273416 h 4739779"/>
                  <a:gd name="connsiteX134" fmla="*/ 4291917 w 4828813"/>
                  <a:gd name="connsiteY134" fmla="*/ 2290194 h 4739779"/>
                  <a:gd name="connsiteX135" fmla="*/ 4359029 w 4828813"/>
                  <a:gd name="connsiteY135" fmla="*/ 2281805 h 4739779"/>
                  <a:gd name="connsiteX136" fmla="*/ 4400974 w 4828813"/>
                  <a:gd name="connsiteY136" fmla="*/ 2239860 h 4739779"/>
                  <a:gd name="connsiteX137" fmla="*/ 4426141 w 4828813"/>
                  <a:gd name="connsiteY137" fmla="*/ 2231471 h 4739779"/>
                  <a:gd name="connsiteX138" fmla="*/ 4451308 w 4828813"/>
                  <a:gd name="connsiteY138" fmla="*/ 2214693 h 4739779"/>
                  <a:gd name="connsiteX139" fmla="*/ 4468086 w 4828813"/>
                  <a:gd name="connsiteY139" fmla="*/ 2164359 h 4739779"/>
                  <a:gd name="connsiteX140" fmla="*/ 4476475 w 4828813"/>
                  <a:gd name="connsiteY140" fmla="*/ 2139192 h 4739779"/>
                  <a:gd name="connsiteX141" fmla="*/ 4501642 w 4828813"/>
                  <a:gd name="connsiteY141" fmla="*/ 2130803 h 4739779"/>
                  <a:gd name="connsiteX142" fmla="*/ 4677811 w 4828813"/>
                  <a:gd name="connsiteY142" fmla="*/ 2147581 h 4739779"/>
                  <a:gd name="connsiteX143" fmla="*/ 4761701 w 4828813"/>
                  <a:gd name="connsiteY143" fmla="*/ 2155970 h 4739779"/>
                  <a:gd name="connsiteX144" fmla="*/ 4795257 w 4828813"/>
                  <a:gd name="connsiteY144" fmla="*/ 2189526 h 4739779"/>
                  <a:gd name="connsiteX145" fmla="*/ 4820424 w 4828813"/>
                  <a:gd name="connsiteY145" fmla="*/ 2197915 h 4739779"/>
                  <a:gd name="connsiteX146" fmla="*/ 4828813 w 4828813"/>
                  <a:gd name="connsiteY146" fmla="*/ 2223082 h 4739779"/>
                  <a:gd name="connsiteX147" fmla="*/ 4812035 w 4828813"/>
                  <a:gd name="connsiteY147" fmla="*/ 2290194 h 4739779"/>
                  <a:gd name="connsiteX148" fmla="*/ 4778479 w 4828813"/>
                  <a:gd name="connsiteY148" fmla="*/ 2340528 h 4739779"/>
                  <a:gd name="connsiteX149" fmla="*/ 4736534 w 4828813"/>
                  <a:gd name="connsiteY149" fmla="*/ 2407640 h 4739779"/>
                  <a:gd name="connsiteX150" fmla="*/ 4702978 w 4828813"/>
                  <a:gd name="connsiteY150" fmla="*/ 2449585 h 4739779"/>
                  <a:gd name="connsiteX151" fmla="*/ 4661033 w 4828813"/>
                  <a:gd name="connsiteY151" fmla="*/ 2491530 h 4739779"/>
                  <a:gd name="connsiteX152" fmla="*/ 4627477 w 4828813"/>
                  <a:gd name="connsiteY152" fmla="*/ 2533475 h 4739779"/>
                  <a:gd name="connsiteX153" fmla="*/ 4619088 w 4828813"/>
                  <a:gd name="connsiteY153" fmla="*/ 2558642 h 4739779"/>
                  <a:gd name="connsiteX154" fmla="*/ 4602310 w 4828813"/>
                  <a:gd name="connsiteY154" fmla="*/ 2583809 h 4739779"/>
                  <a:gd name="connsiteX155" fmla="*/ 4593921 w 4828813"/>
                  <a:gd name="connsiteY155" fmla="*/ 2608976 h 4739779"/>
                  <a:gd name="connsiteX156" fmla="*/ 4568754 w 4828813"/>
                  <a:gd name="connsiteY156" fmla="*/ 2625754 h 4739779"/>
                  <a:gd name="connsiteX157" fmla="*/ 4551976 w 4828813"/>
                  <a:gd name="connsiteY157" fmla="*/ 2676088 h 4739779"/>
                  <a:gd name="connsiteX158" fmla="*/ 4535198 w 4828813"/>
                  <a:gd name="connsiteY158" fmla="*/ 2701255 h 4739779"/>
                  <a:gd name="connsiteX159" fmla="*/ 4526809 w 4828813"/>
                  <a:gd name="connsiteY159" fmla="*/ 2726422 h 4739779"/>
                  <a:gd name="connsiteX160" fmla="*/ 4510031 w 4828813"/>
                  <a:gd name="connsiteY160" fmla="*/ 2751589 h 4739779"/>
                  <a:gd name="connsiteX161" fmla="*/ 4493253 w 4828813"/>
                  <a:gd name="connsiteY161" fmla="*/ 2801923 h 4739779"/>
                  <a:gd name="connsiteX162" fmla="*/ 4459697 w 4828813"/>
                  <a:gd name="connsiteY162" fmla="*/ 2852257 h 4739779"/>
                  <a:gd name="connsiteX163" fmla="*/ 4442919 w 4828813"/>
                  <a:gd name="connsiteY163" fmla="*/ 2877424 h 4739779"/>
                  <a:gd name="connsiteX164" fmla="*/ 4409363 w 4828813"/>
                  <a:gd name="connsiteY164" fmla="*/ 2927757 h 4739779"/>
                  <a:gd name="connsiteX165" fmla="*/ 4392585 w 4828813"/>
                  <a:gd name="connsiteY165" fmla="*/ 2952924 h 4739779"/>
                  <a:gd name="connsiteX166" fmla="*/ 4384196 w 4828813"/>
                  <a:gd name="connsiteY166" fmla="*/ 2978091 h 4739779"/>
                  <a:gd name="connsiteX167" fmla="*/ 4359029 w 4828813"/>
                  <a:gd name="connsiteY167" fmla="*/ 2994869 h 4739779"/>
                  <a:gd name="connsiteX168" fmla="*/ 4342251 w 4828813"/>
                  <a:gd name="connsiteY168" fmla="*/ 3020036 h 4739779"/>
                  <a:gd name="connsiteX169" fmla="*/ 4317084 w 4828813"/>
                  <a:gd name="connsiteY169" fmla="*/ 3028425 h 4739779"/>
                  <a:gd name="connsiteX170" fmla="*/ 4266750 w 4828813"/>
                  <a:gd name="connsiteY170" fmla="*/ 3061981 h 4739779"/>
                  <a:gd name="connsiteX171" fmla="*/ 4241583 w 4828813"/>
                  <a:gd name="connsiteY171" fmla="*/ 3078759 h 4739779"/>
                  <a:gd name="connsiteX172" fmla="*/ 4233194 w 4828813"/>
                  <a:gd name="connsiteY172" fmla="*/ 3103926 h 4739779"/>
                  <a:gd name="connsiteX173" fmla="*/ 4208027 w 4828813"/>
                  <a:gd name="connsiteY173" fmla="*/ 3154260 h 4739779"/>
                  <a:gd name="connsiteX174" fmla="*/ 4191249 w 4828813"/>
                  <a:gd name="connsiteY174" fmla="*/ 3263317 h 4739779"/>
                  <a:gd name="connsiteX175" fmla="*/ 4174471 w 4828813"/>
                  <a:gd name="connsiteY175" fmla="*/ 3288484 h 4739779"/>
                  <a:gd name="connsiteX176" fmla="*/ 4149304 w 4828813"/>
                  <a:gd name="connsiteY176" fmla="*/ 3296873 h 4739779"/>
                  <a:gd name="connsiteX177" fmla="*/ 4098971 w 4828813"/>
                  <a:gd name="connsiteY177" fmla="*/ 3330429 h 4739779"/>
                  <a:gd name="connsiteX178" fmla="*/ 4073804 w 4828813"/>
                  <a:gd name="connsiteY178" fmla="*/ 3431097 h 4739779"/>
                  <a:gd name="connsiteX179" fmla="*/ 4090582 w 4828813"/>
                  <a:gd name="connsiteY179" fmla="*/ 3456264 h 4739779"/>
                  <a:gd name="connsiteX180" fmla="*/ 4107360 w 4828813"/>
                  <a:gd name="connsiteY180" fmla="*/ 3506598 h 4739779"/>
                  <a:gd name="connsiteX181" fmla="*/ 4115748 w 4828813"/>
                  <a:gd name="connsiteY181" fmla="*/ 3531765 h 4739779"/>
                  <a:gd name="connsiteX182" fmla="*/ 4166082 w 4828813"/>
                  <a:gd name="connsiteY182" fmla="*/ 3548543 h 4739779"/>
                  <a:gd name="connsiteX183" fmla="*/ 4174471 w 4828813"/>
                  <a:gd name="connsiteY183" fmla="*/ 3582099 h 4739779"/>
                  <a:gd name="connsiteX184" fmla="*/ 4208027 w 4828813"/>
                  <a:gd name="connsiteY184" fmla="*/ 3590488 h 4739779"/>
                  <a:gd name="connsiteX185" fmla="*/ 4233194 w 4828813"/>
                  <a:gd name="connsiteY185" fmla="*/ 3598877 h 4739779"/>
                  <a:gd name="connsiteX186" fmla="*/ 4266750 w 4828813"/>
                  <a:gd name="connsiteY186" fmla="*/ 3649211 h 4739779"/>
                  <a:gd name="connsiteX187" fmla="*/ 4275139 w 4828813"/>
                  <a:gd name="connsiteY187" fmla="*/ 3699545 h 4739779"/>
                  <a:gd name="connsiteX188" fmla="*/ 4325473 w 4828813"/>
                  <a:gd name="connsiteY188" fmla="*/ 3716323 h 4739779"/>
                  <a:gd name="connsiteX189" fmla="*/ 4350640 w 4828813"/>
                  <a:gd name="connsiteY189" fmla="*/ 3707934 h 4739779"/>
                  <a:gd name="connsiteX190" fmla="*/ 4359029 w 4828813"/>
                  <a:gd name="connsiteY190" fmla="*/ 3758268 h 4739779"/>
                  <a:gd name="connsiteX191" fmla="*/ 4392585 w 4828813"/>
                  <a:gd name="connsiteY191" fmla="*/ 3791824 h 4739779"/>
                  <a:gd name="connsiteX192" fmla="*/ 4426141 w 4828813"/>
                  <a:gd name="connsiteY192" fmla="*/ 3825379 h 4739779"/>
                  <a:gd name="connsiteX193" fmla="*/ 4451308 w 4828813"/>
                  <a:gd name="connsiteY193" fmla="*/ 3842157 h 4739779"/>
                  <a:gd name="connsiteX194" fmla="*/ 4501642 w 4828813"/>
                  <a:gd name="connsiteY194" fmla="*/ 3825379 h 4739779"/>
                  <a:gd name="connsiteX195" fmla="*/ 4518420 w 4828813"/>
                  <a:gd name="connsiteY195" fmla="*/ 3959603 h 4739779"/>
                  <a:gd name="connsiteX196" fmla="*/ 4535198 w 4828813"/>
                  <a:gd name="connsiteY196" fmla="*/ 3984770 h 4739779"/>
                  <a:gd name="connsiteX197" fmla="*/ 4543587 w 4828813"/>
                  <a:gd name="connsiteY197" fmla="*/ 4018326 h 4739779"/>
                  <a:gd name="connsiteX198" fmla="*/ 4593921 w 4828813"/>
                  <a:gd name="connsiteY198" fmla="*/ 4018326 h 4739779"/>
                  <a:gd name="connsiteX199" fmla="*/ 4627477 w 4828813"/>
                  <a:gd name="connsiteY199" fmla="*/ 4068660 h 4739779"/>
                  <a:gd name="connsiteX200" fmla="*/ 4619088 w 4828813"/>
                  <a:gd name="connsiteY200" fmla="*/ 4169328 h 4739779"/>
                  <a:gd name="connsiteX201" fmla="*/ 4585532 w 4828813"/>
                  <a:gd name="connsiteY201" fmla="*/ 4219662 h 4739779"/>
                  <a:gd name="connsiteX202" fmla="*/ 4577143 w 4828813"/>
                  <a:gd name="connsiteY202" fmla="*/ 4244829 h 4739779"/>
                  <a:gd name="connsiteX203" fmla="*/ 4568754 w 4828813"/>
                  <a:gd name="connsiteY203" fmla="*/ 4286774 h 4739779"/>
                  <a:gd name="connsiteX204" fmla="*/ 4560365 w 4828813"/>
                  <a:gd name="connsiteY204" fmla="*/ 4320330 h 4739779"/>
                  <a:gd name="connsiteX205" fmla="*/ 4568754 w 4828813"/>
                  <a:gd name="connsiteY205" fmla="*/ 4412609 h 4739779"/>
                  <a:gd name="connsiteX206" fmla="*/ 4577143 w 4828813"/>
                  <a:gd name="connsiteY206" fmla="*/ 4437776 h 4739779"/>
                  <a:gd name="connsiteX207" fmla="*/ 4602310 w 4828813"/>
                  <a:gd name="connsiteY207" fmla="*/ 4446165 h 4739779"/>
                  <a:gd name="connsiteX208" fmla="*/ 4551976 w 4828813"/>
                  <a:gd name="connsiteY208" fmla="*/ 4479721 h 4739779"/>
                  <a:gd name="connsiteX209" fmla="*/ 4518420 w 4828813"/>
                  <a:gd name="connsiteY209" fmla="*/ 4521666 h 4739779"/>
                  <a:gd name="connsiteX210" fmla="*/ 4493253 w 4828813"/>
                  <a:gd name="connsiteY210" fmla="*/ 4572000 h 4739779"/>
                  <a:gd name="connsiteX211" fmla="*/ 223257 w 4828813"/>
                  <a:gd name="connsiteY211" fmla="*/ 4706224 h 4739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</a:cxnLst>
                <a:rect l="l" t="t" r="r" b="b"/>
                <a:pathLst>
                  <a:path w="4828813" h="4739779">
                    <a:moveTo>
                      <a:pt x="231646" y="4739779"/>
                    </a:moveTo>
                    <a:cubicBezTo>
                      <a:pt x="217665" y="4721603"/>
                      <a:pt x="283379" y="4626528"/>
                      <a:pt x="265203" y="4588778"/>
                    </a:cubicBezTo>
                    <a:cubicBezTo>
                      <a:pt x="247027" y="4551028"/>
                      <a:pt x="115599" y="4542639"/>
                      <a:pt x="97423" y="4504888"/>
                    </a:cubicBezTo>
                    <a:cubicBezTo>
                      <a:pt x="79247" y="4467138"/>
                      <a:pt x="189702" y="4450359"/>
                      <a:pt x="214869" y="4412609"/>
                    </a:cubicBezTo>
                    <a:cubicBezTo>
                      <a:pt x="240036" y="4374859"/>
                      <a:pt x="177119" y="4297959"/>
                      <a:pt x="198091" y="4253218"/>
                    </a:cubicBezTo>
                    <a:cubicBezTo>
                      <a:pt x="244230" y="4225255"/>
                      <a:pt x="363075" y="4190301"/>
                      <a:pt x="357482" y="4135772"/>
                    </a:cubicBezTo>
                    <a:cubicBezTo>
                      <a:pt x="370065" y="4098022"/>
                      <a:pt x="259610" y="4056077"/>
                      <a:pt x="240036" y="4026715"/>
                    </a:cubicBezTo>
                    <a:cubicBezTo>
                      <a:pt x="220462" y="3997354"/>
                      <a:pt x="234443" y="3970788"/>
                      <a:pt x="240036" y="3959603"/>
                    </a:cubicBezTo>
                    <a:cubicBezTo>
                      <a:pt x="245629" y="3948418"/>
                      <a:pt x="276388" y="3972186"/>
                      <a:pt x="307148" y="3959603"/>
                    </a:cubicBezTo>
                    <a:cubicBezTo>
                      <a:pt x="337908" y="3947020"/>
                      <a:pt x="365871" y="3899482"/>
                      <a:pt x="391038" y="3875713"/>
                    </a:cubicBezTo>
                    <a:cubicBezTo>
                      <a:pt x="416205" y="3851944"/>
                      <a:pt x="508482" y="3952613"/>
                      <a:pt x="516871" y="3892492"/>
                    </a:cubicBezTo>
                    <a:cubicBezTo>
                      <a:pt x="452556" y="3738694"/>
                      <a:pt x="495899" y="3579303"/>
                      <a:pt x="474927" y="3523376"/>
                    </a:cubicBezTo>
                    <a:cubicBezTo>
                      <a:pt x="453955" y="3425504"/>
                      <a:pt x="377057" y="3474440"/>
                      <a:pt x="340704" y="3414319"/>
                    </a:cubicBezTo>
                    <a:cubicBezTo>
                      <a:pt x="307148" y="3390550"/>
                      <a:pt x="340704" y="3393347"/>
                      <a:pt x="315537" y="3355596"/>
                    </a:cubicBezTo>
                    <a:cubicBezTo>
                      <a:pt x="290370" y="3317846"/>
                      <a:pt x="228850" y="3281493"/>
                      <a:pt x="181312" y="3254928"/>
                    </a:cubicBezTo>
                    <a:cubicBezTo>
                      <a:pt x="133774" y="3228363"/>
                      <a:pt x="84840" y="3190612"/>
                      <a:pt x="55478" y="3171038"/>
                    </a:cubicBezTo>
                    <a:cubicBezTo>
                      <a:pt x="26117" y="3151464"/>
                      <a:pt x="-14431" y="3233955"/>
                      <a:pt x="5143" y="3137482"/>
                    </a:cubicBezTo>
                    <a:lnTo>
                      <a:pt x="147756" y="2617365"/>
                    </a:lnTo>
                    <a:lnTo>
                      <a:pt x="1095712" y="906011"/>
                    </a:lnTo>
                    <a:lnTo>
                      <a:pt x="1313826" y="612396"/>
                    </a:lnTo>
                    <a:cubicBezTo>
                      <a:pt x="1316622" y="576044"/>
                      <a:pt x="1312821" y="538568"/>
                      <a:pt x="1322215" y="503339"/>
                    </a:cubicBezTo>
                    <a:cubicBezTo>
                      <a:pt x="1324813" y="493597"/>
                      <a:pt x="1340253" y="493690"/>
                      <a:pt x="1347382" y="486561"/>
                    </a:cubicBezTo>
                    <a:cubicBezTo>
                      <a:pt x="1385327" y="448616"/>
                      <a:pt x="1340332" y="469337"/>
                      <a:pt x="1389326" y="453005"/>
                    </a:cubicBezTo>
                    <a:cubicBezTo>
                      <a:pt x="1391650" y="441384"/>
                      <a:pt x="1398043" y="400403"/>
                      <a:pt x="1406104" y="385893"/>
                    </a:cubicBezTo>
                    <a:cubicBezTo>
                      <a:pt x="1415897" y="368266"/>
                      <a:pt x="1433283" y="354689"/>
                      <a:pt x="1439660" y="335559"/>
                    </a:cubicBezTo>
                    <a:cubicBezTo>
                      <a:pt x="1442456" y="327170"/>
                      <a:pt x="1442525" y="317297"/>
                      <a:pt x="1448049" y="310392"/>
                    </a:cubicBezTo>
                    <a:cubicBezTo>
                      <a:pt x="1459876" y="295608"/>
                      <a:pt x="1481804" y="290751"/>
                      <a:pt x="1498383" y="285225"/>
                    </a:cubicBezTo>
                    <a:cubicBezTo>
                      <a:pt x="1506772" y="288021"/>
                      <a:pt x="1514707" y="293614"/>
                      <a:pt x="1523550" y="293614"/>
                    </a:cubicBezTo>
                    <a:cubicBezTo>
                      <a:pt x="1543796" y="293614"/>
                      <a:pt x="1570803" y="283456"/>
                      <a:pt x="1590662" y="276836"/>
                    </a:cubicBezTo>
                    <a:cubicBezTo>
                      <a:pt x="1599051" y="265651"/>
                      <a:pt x="1605088" y="252231"/>
                      <a:pt x="1615829" y="243280"/>
                    </a:cubicBezTo>
                    <a:cubicBezTo>
                      <a:pt x="1622622" y="237619"/>
                      <a:pt x="1634091" y="240415"/>
                      <a:pt x="1640996" y="234891"/>
                    </a:cubicBezTo>
                    <a:cubicBezTo>
                      <a:pt x="1648869" y="228593"/>
                      <a:pt x="1650645" y="216853"/>
                      <a:pt x="1657774" y="209724"/>
                    </a:cubicBezTo>
                    <a:cubicBezTo>
                      <a:pt x="1664903" y="202595"/>
                      <a:pt x="1674552" y="198539"/>
                      <a:pt x="1682941" y="192946"/>
                    </a:cubicBezTo>
                    <a:cubicBezTo>
                      <a:pt x="1688534" y="184557"/>
                      <a:pt x="1695624" y="176992"/>
                      <a:pt x="1699719" y="167779"/>
                    </a:cubicBezTo>
                    <a:cubicBezTo>
                      <a:pt x="1706902" y="151618"/>
                      <a:pt x="1710904" y="134224"/>
                      <a:pt x="1716497" y="117446"/>
                    </a:cubicBezTo>
                    <a:cubicBezTo>
                      <a:pt x="1723884" y="95286"/>
                      <a:pt x="1736807" y="49157"/>
                      <a:pt x="1758442" y="41945"/>
                    </a:cubicBezTo>
                    <a:cubicBezTo>
                      <a:pt x="1817463" y="22271"/>
                      <a:pt x="1744601" y="47877"/>
                      <a:pt x="1817165" y="16778"/>
                    </a:cubicBezTo>
                    <a:cubicBezTo>
                      <a:pt x="1825293" y="13295"/>
                      <a:pt x="1833943" y="11185"/>
                      <a:pt x="1842332" y="8389"/>
                    </a:cubicBezTo>
                    <a:cubicBezTo>
                      <a:pt x="1847925" y="16778"/>
                      <a:pt x="1849106" y="32305"/>
                      <a:pt x="1859110" y="33556"/>
                    </a:cubicBezTo>
                    <a:cubicBezTo>
                      <a:pt x="1884331" y="36709"/>
                      <a:pt x="1914498" y="13408"/>
                      <a:pt x="1934611" y="0"/>
                    </a:cubicBezTo>
                    <a:cubicBezTo>
                      <a:pt x="1982694" y="72125"/>
                      <a:pt x="1925046" y="-19130"/>
                      <a:pt x="1959778" y="50334"/>
                    </a:cubicBezTo>
                    <a:cubicBezTo>
                      <a:pt x="1981153" y="93084"/>
                      <a:pt x="1982512" y="60906"/>
                      <a:pt x="1993334" y="125835"/>
                    </a:cubicBezTo>
                    <a:cubicBezTo>
                      <a:pt x="2003381" y="186113"/>
                      <a:pt x="1992288" y="162016"/>
                      <a:pt x="2018501" y="201335"/>
                    </a:cubicBezTo>
                    <a:cubicBezTo>
                      <a:pt x="2063242" y="198539"/>
                      <a:pt x="2108080" y="197005"/>
                      <a:pt x="2152725" y="192946"/>
                    </a:cubicBezTo>
                    <a:cubicBezTo>
                      <a:pt x="2222327" y="186619"/>
                      <a:pt x="2181440" y="177351"/>
                      <a:pt x="2228226" y="192946"/>
                    </a:cubicBezTo>
                    <a:cubicBezTo>
                      <a:pt x="2233784" y="226294"/>
                      <a:pt x="2235773" y="267604"/>
                      <a:pt x="2261782" y="293614"/>
                    </a:cubicBezTo>
                    <a:cubicBezTo>
                      <a:pt x="2295929" y="327762"/>
                      <a:pt x="2287441" y="293943"/>
                      <a:pt x="2337282" y="327170"/>
                    </a:cubicBezTo>
                    <a:cubicBezTo>
                      <a:pt x="2365739" y="346142"/>
                      <a:pt x="2355320" y="336819"/>
                      <a:pt x="2370838" y="352337"/>
                    </a:cubicBezTo>
                    <a:lnTo>
                      <a:pt x="2404394" y="369115"/>
                    </a:lnTo>
                    <a:lnTo>
                      <a:pt x="2412783" y="377504"/>
                    </a:lnTo>
                    <a:cubicBezTo>
                      <a:pt x="2432357" y="394282"/>
                      <a:pt x="2454378" y="408569"/>
                      <a:pt x="2471506" y="427838"/>
                    </a:cubicBezTo>
                    <a:cubicBezTo>
                      <a:pt x="2477381" y="434447"/>
                      <a:pt x="2483850" y="445096"/>
                      <a:pt x="2479895" y="453005"/>
                    </a:cubicBezTo>
                    <a:cubicBezTo>
                      <a:pt x="2475940" y="460914"/>
                      <a:pt x="2463117" y="458598"/>
                      <a:pt x="2454728" y="461394"/>
                    </a:cubicBezTo>
                    <a:cubicBezTo>
                      <a:pt x="2460321" y="469783"/>
                      <a:pt x="2469061" y="476780"/>
                      <a:pt x="2471506" y="486561"/>
                    </a:cubicBezTo>
                    <a:cubicBezTo>
                      <a:pt x="2480398" y="522130"/>
                      <a:pt x="2486387" y="560896"/>
                      <a:pt x="2471506" y="595618"/>
                    </a:cubicBezTo>
                    <a:cubicBezTo>
                      <a:pt x="2467534" y="604885"/>
                      <a:pt x="2462601" y="614487"/>
                      <a:pt x="2454728" y="620785"/>
                    </a:cubicBezTo>
                    <a:cubicBezTo>
                      <a:pt x="2447823" y="626309"/>
                      <a:pt x="2437950" y="626378"/>
                      <a:pt x="2429561" y="629174"/>
                    </a:cubicBezTo>
                    <a:cubicBezTo>
                      <a:pt x="2423968" y="645952"/>
                      <a:pt x="2398068" y="669698"/>
                      <a:pt x="2412783" y="679508"/>
                    </a:cubicBezTo>
                    <a:cubicBezTo>
                      <a:pt x="2484908" y="727591"/>
                      <a:pt x="2393653" y="669943"/>
                      <a:pt x="2463117" y="704675"/>
                    </a:cubicBezTo>
                    <a:cubicBezTo>
                      <a:pt x="2472135" y="709184"/>
                      <a:pt x="2479895" y="715860"/>
                      <a:pt x="2488284" y="721453"/>
                    </a:cubicBezTo>
                    <a:cubicBezTo>
                      <a:pt x="2515485" y="803055"/>
                      <a:pt x="2484471" y="754755"/>
                      <a:pt x="2530229" y="780176"/>
                    </a:cubicBezTo>
                    <a:cubicBezTo>
                      <a:pt x="2547856" y="789969"/>
                      <a:pt x="2580563" y="813732"/>
                      <a:pt x="2580563" y="813732"/>
                    </a:cubicBezTo>
                    <a:cubicBezTo>
                      <a:pt x="2586156" y="822121"/>
                      <a:pt x="2589468" y="832601"/>
                      <a:pt x="2597341" y="838899"/>
                    </a:cubicBezTo>
                    <a:cubicBezTo>
                      <a:pt x="2608251" y="847627"/>
                      <a:pt x="2672249" y="855529"/>
                      <a:pt x="2672842" y="855677"/>
                    </a:cubicBezTo>
                    <a:cubicBezTo>
                      <a:pt x="2690000" y="859966"/>
                      <a:pt x="2705834" y="868987"/>
                      <a:pt x="2723176" y="872455"/>
                    </a:cubicBezTo>
                    <a:cubicBezTo>
                      <a:pt x="2773792" y="882578"/>
                      <a:pt x="2751594" y="876335"/>
                      <a:pt x="2790288" y="889233"/>
                    </a:cubicBezTo>
                    <a:cubicBezTo>
                      <a:pt x="2847980" y="850772"/>
                      <a:pt x="2834245" y="874807"/>
                      <a:pt x="2849011" y="830510"/>
                    </a:cubicBezTo>
                    <a:cubicBezTo>
                      <a:pt x="2843418" y="813732"/>
                      <a:pt x="2826640" y="796954"/>
                      <a:pt x="2832233" y="780176"/>
                    </a:cubicBezTo>
                    <a:cubicBezTo>
                      <a:pt x="2835029" y="771787"/>
                      <a:pt x="2834369" y="761262"/>
                      <a:pt x="2840622" y="755009"/>
                    </a:cubicBezTo>
                    <a:cubicBezTo>
                      <a:pt x="2846875" y="748756"/>
                      <a:pt x="2857024" y="747789"/>
                      <a:pt x="2865789" y="746620"/>
                    </a:cubicBezTo>
                    <a:cubicBezTo>
                      <a:pt x="2899166" y="742170"/>
                      <a:pt x="2932901" y="741027"/>
                      <a:pt x="2966457" y="738231"/>
                    </a:cubicBezTo>
                    <a:cubicBezTo>
                      <a:pt x="2983036" y="732705"/>
                      <a:pt x="3004964" y="727848"/>
                      <a:pt x="3016791" y="713064"/>
                    </a:cubicBezTo>
                    <a:cubicBezTo>
                      <a:pt x="3022315" y="706159"/>
                      <a:pt x="3017984" y="693037"/>
                      <a:pt x="3025180" y="687897"/>
                    </a:cubicBezTo>
                    <a:cubicBezTo>
                      <a:pt x="3036178" y="680042"/>
                      <a:pt x="3091131" y="667215"/>
                      <a:pt x="3109070" y="662730"/>
                    </a:cubicBezTo>
                    <a:cubicBezTo>
                      <a:pt x="3128644" y="665526"/>
                      <a:pt x="3148854" y="665437"/>
                      <a:pt x="3167793" y="671119"/>
                    </a:cubicBezTo>
                    <a:cubicBezTo>
                      <a:pt x="3199753" y="680707"/>
                      <a:pt x="3188964" y="692290"/>
                      <a:pt x="3209737" y="713064"/>
                    </a:cubicBezTo>
                    <a:cubicBezTo>
                      <a:pt x="3216866" y="720193"/>
                      <a:pt x="3226515" y="724249"/>
                      <a:pt x="3234904" y="729842"/>
                    </a:cubicBezTo>
                    <a:cubicBezTo>
                      <a:pt x="3237700" y="738231"/>
                      <a:pt x="3238388" y="747651"/>
                      <a:pt x="3243293" y="755009"/>
                    </a:cubicBezTo>
                    <a:cubicBezTo>
                      <a:pt x="3249874" y="764880"/>
                      <a:pt x="3260865" y="771062"/>
                      <a:pt x="3268460" y="780176"/>
                    </a:cubicBezTo>
                    <a:cubicBezTo>
                      <a:pt x="3274915" y="787921"/>
                      <a:pt x="3279645" y="796954"/>
                      <a:pt x="3285238" y="805343"/>
                    </a:cubicBezTo>
                    <a:cubicBezTo>
                      <a:pt x="3266310" y="862127"/>
                      <a:pt x="3263195" y="841445"/>
                      <a:pt x="3276849" y="889233"/>
                    </a:cubicBezTo>
                    <a:cubicBezTo>
                      <a:pt x="3279278" y="897736"/>
                      <a:pt x="3278985" y="908147"/>
                      <a:pt x="3285238" y="914400"/>
                    </a:cubicBezTo>
                    <a:cubicBezTo>
                      <a:pt x="3291491" y="920653"/>
                      <a:pt x="3302016" y="919993"/>
                      <a:pt x="3310405" y="922789"/>
                    </a:cubicBezTo>
                    <a:cubicBezTo>
                      <a:pt x="3331491" y="986047"/>
                      <a:pt x="3303047" y="908074"/>
                      <a:pt x="3335572" y="973123"/>
                    </a:cubicBezTo>
                    <a:cubicBezTo>
                      <a:pt x="3339527" y="981032"/>
                      <a:pt x="3340006" y="990381"/>
                      <a:pt x="3343961" y="998290"/>
                    </a:cubicBezTo>
                    <a:cubicBezTo>
                      <a:pt x="3376486" y="1063339"/>
                      <a:pt x="3348042" y="985366"/>
                      <a:pt x="3369128" y="1048624"/>
                    </a:cubicBezTo>
                    <a:cubicBezTo>
                      <a:pt x="3366332" y="1057013"/>
                      <a:pt x="3360739" y="1064948"/>
                      <a:pt x="3360739" y="1073791"/>
                    </a:cubicBezTo>
                    <a:cubicBezTo>
                      <a:pt x="3360739" y="1097038"/>
                      <a:pt x="3374971" y="1107147"/>
                      <a:pt x="3394295" y="1115735"/>
                    </a:cubicBezTo>
                    <a:cubicBezTo>
                      <a:pt x="3410456" y="1122918"/>
                      <a:pt x="3444629" y="1132513"/>
                      <a:pt x="3444629" y="1132513"/>
                    </a:cubicBezTo>
                    <a:cubicBezTo>
                      <a:pt x="3447425" y="1140902"/>
                      <a:pt x="3447494" y="1150775"/>
                      <a:pt x="3453018" y="1157680"/>
                    </a:cubicBezTo>
                    <a:cubicBezTo>
                      <a:pt x="3464845" y="1172464"/>
                      <a:pt x="3486773" y="1177321"/>
                      <a:pt x="3503352" y="1182847"/>
                    </a:cubicBezTo>
                    <a:cubicBezTo>
                      <a:pt x="3508945" y="1191236"/>
                      <a:pt x="3519217" y="1197973"/>
                      <a:pt x="3520130" y="1208014"/>
                    </a:cubicBezTo>
                    <a:cubicBezTo>
                      <a:pt x="3522171" y="1230466"/>
                      <a:pt x="3517673" y="1253376"/>
                      <a:pt x="3511741" y="1275126"/>
                    </a:cubicBezTo>
                    <a:cubicBezTo>
                      <a:pt x="3509088" y="1284853"/>
                      <a:pt x="3499472" y="1291275"/>
                      <a:pt x="3494963" y="1300293"/>
                    </a:cubicBezTo>
                    <a:cubicBezTo>
                      <a:pt x="3491008" y="1308202"/>
                      <a:pt x="3489370" y="1317071"/>
                      <a:pt x="3486574" y="1325460"/>
                    </a:cubicBezTo>
                    <a:cubicBezTo>
                      <a:pt x="3556411" y="1342919"/>
                      <a:pt x="3487363" y="1321660"/>
                      <a:pt x="3545297" y="1350627"/>
                    </a:cubicBezTo>
                    <a:cubicBezTo>
                      <a:pt x="3568724" y="1362340"/>
                      <a:pt x="3607546" y="1364313"/>
                      <a:pt x="3629187" y="1367405"/>
                    </a:cubicBezTo>
                    <a:cubicBezTo>
                      <a:pt x="3661411" y="1378146"/>
                      <a:pt x="3671765" y="1385766"/>
                      <a:pt x="3713077" y="1367405"/>
                    </a:cubicBezTo>
                    <a:cubicBezTo>
                      <a:pt x="3722290" y="1363310"/>
                      <a:pt x="3722726" y="1349367"/>
                      <a:pt x="3729855" y="1342238"/>
                    </a:cubicBezTo>
                    <a:cubicBezTo>
                      <a:pt x="3753897" y="1318196"/>
                      <a:pt x="3752897" y="1330717"/>
                      <a:pt x="3780189" y="1317071"/>
                    </a:cubicBezTo>
                    <a:cubicBezTo>
                      <a:pt x="3829210" y="1292560"/>
                      <a:pt x="3781322" y="1305961"/>
                      <a:pt x="3830523" y="1291904"/>
                    </a:cubicBezTo>
                    <a:cubicBezTo>
                      <a:pt x="3919272" y="1266547"/>
                      <a:pt x="3794798" y="1306609"/>
                      <a:pt x="3914413" y="1266737"/>
                    </a:cubicBezTo>
                    <a:lnTo>
                      <a:pt x="3939580" y="1258348"/>
                    </a:lnTo>
                    <a:lnTo>
                      <a:pt x="3964747" y="1249959"/>
                    </a:lnTo>
                    <a:cubicBezTo>
                      <a:pt x="3990007" y="1287849"/>
                      <a:pt x="3996613" y="1286067"/>
                      <a:pt x="3973136" y="1350627"/>
                    </a:cubicBezTo>
                    <a:cubicBezTo>
                      <a:pt x="3969690" y="1360102"/>
                      <a:pt x="3956358" y="1361812"/>
                      <a:pt x="3947969" y="1367405"/>
                    </a:cubicBezTo>
                    <a:cubicBezTo>
                      <a:pt x="3951338" y="1390989"/>
                      <a:pt x="3965032" y="1434090"/>
                      <a:pt x="3947969" y="1459684"/>
                    </a:cubicBezTo>
                    <a:cubicBezTo>
                      <a:pt x="3942376" y="1468073"/>
                      <a:pt x="3931191" y="1470869"/>
                      <a:pt x="3922802" y="1476462"/>
                    </a:cubicBezTo>
                    <a:cubicBezTo>
                      <a:pt x="3925598" y="1484851"/>
                      <a:pt x="3931191" y="1492786"/>
                      <a:pt x="3931191" y="1501629"/>
                    </a:cubicBezTo>
                    <a:cubicBezTo>
                      <a:pt x="3931191" y="1525344"/>
                      <a:pt x="3912604" y="1574169"/>
                      <a:pt x="3906024" y="1593908"/>
                    </a:cubicBezTo>
                    <a:cubicBezTo>
                      <a:pt x="3903228" y="1602297"/>
                      <a:pt x="3899089" y="1610353"/>
                      <a:pt x="3897635" y="1619075"/>
                    </a:cubicBezTo>
                    <a:cubicBezTo>
                      <a:pt x="3894839" y="1635853"/>
                      <a:pt x="3892936" y="1652805"/>
                      <a:pt x="3889246" y="1669409"/>
                    </a:cubicBezTo>
                    <a:cubicBezTo>
                      <a:pt x="3887328" y="1678041"/>
                      <a:pt x="3888053" y="1689436"/>
                      <a:pt x="3880857" y="1694576"/>
                    </a:cubicBezTo>
                    <a:cubicBezTo>
                      <a:pt x="3866466" y="1704856"/>
                      <a:pt x="3847301" y="1705761"/>
                      <a:pt x="3830523" y="1711354"/>
                    </a:cubicBezTo>
                    <a:lnTo>
                      <a:pt x="3805356" y="1719743"/>
                    </a:lnTo>
                    <a:cubicBezTo>
                      <a:pt x="3799763" y="1728132"/>
                      <a:pt x="3790236" y="1734965"/>
                      <a:pt x="3788578" y="1744910"/>
                    </a:cubicBezTo>
                    <a:cubicBezTo>
                      <a:pt x="3787124" y="1753632"/>
                      <a:pt x="3792673" y="1762347"/>
                      <a:pt x="3796967" y="1770077"/>
                    </a:cubicBezTo>
                    <a:cubicBezTo>
                      <a:pt x="3806760" y="1787704"/>
                      <a:pt x="3824146" y="1801281"/>
                      <a:pt x="3830523" y="1820411"/>
                    </a:cubicBezTo>
                    <a:cubicBezTo>
                      <a:pt x="3833319" y="1828800"/>
                      <a:pt x="3832659" y="1839325"/>
                      <a:pt x="3838912" y="1845578"/>
                    </a:cubicBezTo>
                    <a:cubicBezTo>
                      <a:pt x="3845165" y="1851831"/>
                      <a:pt x="3855690" y="1851171"/>
                      <a:pt x="3864079" y="1853967"/>
                    </a:cubicBezTo>
                    <a:cubicBezTo>
                      <a:pt x="3869672" y="1862356"/>
                      <a:pt x="3877317" y="1869694"/>
                      <a:pt x="3880857" y="1879134"/>
                    </a:cubicBezTo>
                    <a:cubicBezTo>
                      <a:pt x="3885864" y="1892485"/>
                      <a:pt x="3879164" y="1910997"/>
                      <a:pt x="3889246" y="1921079"/>
                    </a:cubicBezTo>
                    <a:cubicBezTo>
                      <a:pt x="3901752" y="1933585"/>
                      <a:pt x="3922802" y="1932264"/>
                      <a:pt x="3939580" y="1937857"/>
                    </a:cubicBezTo>
                    <a:cubicBezTo>
                      <a:pt x="3974312" y="1949434"/>
                      <a:pt x="3957389" y="1941341"/>
                      <a:pt x="3989914" y="1963024"/>
                    </a:cubicBezTo>
                    <a:cubicBezTo>
                      <a:pt x="3969490" y="2024295"/>
                      <a:pt x="3955979" y="2017646"/>
                      <a:pt x="4006692" y="2004968"/>
                    </a:cubicBezTo>
                    <a:cubicBezTo>
                      <a:pt x="4020405" y="2009539"/>
                      <a:pt x="4048467" y="2016440"/>
                      <a:pt x="4057026" y="2030135"/>
                    </a:cubicBezTo>
                    <a:cubicBezTo>
                      <a:pt x="4066399" y="2045132"/>
                      <a:pt x="4069515" y="2063311"/>
                      <a:pt x="4073804" y="2080469"/>
                    </a:cubicBezTo>
                    <a:cubicBezTo>
                      <a:pt x="4079397" y="2102840"/>
                      <a:pt x="4083290" y="2125705"/>
                      <a:pt x="4090582" y="2147581"/>
                    </a:cubicBezTo>
                    <a:cubicBezTo>
                      <a:pt x="4093378" y="2155970"/>
                      <a:pt x="4096826" y="2164169"/>
                      <a:pt x="4098971" y="2172748"/>
                    </a:cubicBezTo>
                    <a:cubicBezTo>
                      <a:pt x="4102372" y="2186351"/>
                      <a:pt x="4113340" y="2257829"/>
                      <a:pt x="4124137" y="2265027"/>
                    </a:cubicBezTo>
                    <a:lnTo>
                      <a:pt x="4149304" y="2281805"/>
                    </a:lnTo>
                    <a:cubicBezTo>
                      <a:pt x="4160489" y="2279009"/>
                      <a:pt x="4171774" y="2276583"/>
                      <a:pt x="4182860" y="2273416"/>
                    </a:cubicBezTo>
                    <a:cubicBezTo>
                      <a:pt x="4191363" y="2270987"/>
                      <a:pt x="4199184" y="2265027"/>
                      <a:pt x="4208027" y="2265027"/>
                    </a:cubicBezTo>
                    <a:cubicBezTo>
                      <a:pt x="4219557" y="2265027"/>
                      <a:pt x="4230540" y="2270103"/>
                      <a:pt x="4241583" y="2273416"/>
                    </a:cubicBezTo>
                    <a:cubicBezTo>
                      <a:pt x="4258523" y="2278498"/>
                      <a:pt x="4291917" y="2290194"/>
                      <a:pt x="4291917" y="2290194"/>
                    </a:cubicBezTo>
                    <a:cubicBezTo>
                      <a:pt x="4314288" y="2287398"/>
                      <a:pt x="4337279" y="2287737"/>
                      <a:pt x="4359029" y="2281805"/>
                    </a:cubicBezTo>
                    <a:cubicBezTo>
                      <a:pt x="4397213" y="2271391"/>
                      <a:pt x="4373975" y="2261459"/>
                      <a:pt x="4400974" y="2239860"/>
                    </a:cubicBezTo>
                    <a:cubicBezTo>
                      <a:pt x="4407879" y="2234336"/>
                      <a:pt x="4418232" y="2235426"/>
                      <a:pt x="4426141" y="2231471"/>
                    </a:cubicBezTo>
                    <a:cubicBezTo>
                      <a:pt x="4435159" y="2226962"/>
                      <a:pt x="4442919" y="2220286"/>
                      <a:pt x="4451308" y="2214693"/>
                    </a:cubicBezTo>
                    <a:lnTo>
                      <a:pt x="4468086" y="2164359"/>
                    </a:lnTo>
                    <a:cubicBezTo>
                      <a:pt x="4470882" y="2155970"/>
                      <a:pt x="4468086" y="2141988"/>
                      <a:pt x="4476475" y="2139192"/>
                    </a:cubicBezTo>
                    <a:lnTo>
                      <a:pt x="4501642" y="2130803"/>
                    </a:lnTo>
                    <a:cubicBezTo>
                      <a:pt x="4584631" y="2151550"/>
                      <a:pt x="4510328" y="2135175"/>
                      <a:pt x="4677811" y="2147581"/>
                    </a:cubicBezTo>
                    <a:cubicBezTo>
                      <a:pt x="4705837" y="2149657"/>
                      <a:pt x="4733738" y="2153174"/>
                      <a:pt x="4761701" y="2155970"/>
                    </a:cubicBezTo>
                    <a:cubicBezTo>
                      <a:pt x="4828813" y="2178341"/>
                      <a:pt x="4750516" y="2144785"/>
                      <a:pt x="4795257" y="2189526"/>
                    </a:cubicBezTo>
                    <a:cubicBezTo>
                      <a:pt x="4801510" y="2195779"/>
                      <a:pt x="4812035" y="2195119"/>
                      <a:pt x="4820424" y="2197915"/>
                    </a:cubicBezTo>
                    <a:cubicBezTo>
                      <a:pt x="4823220" y="2206304"/>
                      <a:pt x="4828813" y="2214239"/>
                      <a:pt x="4828813" y="2223082"/>
                    </a:cubicBezTo>
                    <a:cubicBezTo>
                      <a:pt x="4828813" y="2230519"/>
                      <a:pt x="4818655" y="2278278"/>
                      <a:pt x="4812035" y="2290194"/>
                    </a:cubicBezTo>
                    <a:cubicBezTo>
                      <a:pt x="4802242" y="2307821"/>
                      <a:pt x="4784856" y="2321398"/>
                      <a:pt x="4778479" y="2340528"/>
                    </a:cubicBezTo>
                    <a:cubicBezTo>
                      <a:pt x="4758513" y="2400427"/>
                      <a:pt x="4776416" y="2381052"/>
                      <a:pt x="4736534" y="2407640"/>
                    </a:cubicBezTo>
                    <a:cubicBezTo>
                      <a:pt x="4720202" y="2456635"/>
                      <a:pt x="4740923" y="2411640"/>
                      <a:pt x="4702978" y="2449585"/>
                    </a:cubicBezTo>
                    <a:cubicBezTo>
                      <a:pt x="4647051" y="2505512"/>
                      <a:pt x="4728145" y="2446789"/>
                      <a:pt x="4661033" y="2491530"/>
                    </a:cubicBezTo>
                    <a:cubicBezTo>
                      <a:pt x="4639947" y="2554788"/>
                      <a:pt x="4670843" y="2479267"/>
                      <a:pt x="4627477" y="2533475"/>
                    </a:cubicBezTo>
                    <a:cubicBezTo>
                      <a:pt x="4621953" y="2540380"/>
                      <a:pt x="4623043" y="2550733"/>
                      <a:pt x="4619088" y="2558642"/>
                    </a:cubicBezTo>
                    <a:cubicBezTo>
                      <a:pt x="4614579" y="2567660"/>
                      <a:pt x="4606819" y="2574791"/>
                      <a:pt x="4602310" y="2583809"/>
                    </a:cubicBezTo>
                    <a:cubicBezTo>
                      <a:pt x="4598355" y="2591718"/>
                      <a:pt x="4599445" y="2602071"/>
                      <a:pt x="4593921" y="2608976"/>
                    </a:cubicBezTo>
                    <a:cubicBezTo>
                      <a:pt x="4587623" y="2616849"/>
                      <a:pt x="4577143" y="2620161"/>
                      <a:pt x="4568754" y="2625754"/>
                    </a:cubicBezTo>
                    <a:cubicBezTo>
                      <a:pt x="4563161" y="2642532"/>
                      <a:pt x="4561786" y="2661373"/>
                      <a:pt x="4551976" y="2676088"/>
                    </a:cubicBezTo>
                    <a:cubicBezTo>
                      <a:pt x="4546383" y="2684477"/>
                      <a:pt x="4539707" y="2692237"/>
                      <a:pt x="4535198" y="2701255"/>
                    </a:cubicBezTo>
                    <a:cubicBezTo>
                      <a:pt x="4531243" y="2709164"/>
                      <a:pt x="4530764" y="2718513"/>
                      <a:pt x="4526809" y="2726422"/>
                    </a:cubicBezTo>
                    <a:cubicBezTo>
                      <a:pt x="4522300" y="2735440"/>
                      <a:pt x="4514126" y="2742376"/>
                      <a:pt x="4510031" y="2751589"/>
                    </a:cubicBezTo>
                    <a:cubicBezTo>
                      <a:pt x="4502848" y="2767750"/>
                      <a:pt x="4503063" y="2787208"/>
                      <a:pt x="4493253" y="2801923"/>
                    </a:cubicBezTo>
                    <a:lnTo>
                      <a:pt x="4459697" y="2852257"/>
                    </a:lnTo>
                    <a:cubicBezTo>
                      <a:pt x="4454104" y="2860646"/>
                      <a:pt x="4446107" y="2867859"/>
                      <a:pt x="4442919" y="2877424"/>
                    </a:cubicBezTo>
                    <a:cubicBezTo>
                      <a:pt x="4428176" y="2921653"/>
                      <a:pt x="4444274" y="2885864"/>
                      <a:pt x="4409363" y="2927757"/>
                    </a:cubicBezTo>
                    <a:cubicBezTo>
                      <a:pt x="4402908" y="2935502"/>
                      <a:pt x="4397094" y="2943906"/>
                      <a:pt x="4392585" y="2952924"/>
                    </a:cubicBezTo>
                    <a:cubicBezTo>
                      <a:pt x="4388630" y="2960833"/>
                      <a:pt x="4389720" y="2971186"/>
                      <a:pt x="4384196" y="2978091"/>
                    </a:cubicBezTo>
                    <a:cubicBezTo>
                      <a:pt x="4377898" y="2985964"/>
                      <a:pt x="4367418" y="2989276"/>
                      <a:pt x="4359029" y="2994869"/>
                    </a:cubicBezTo>
                    <a:cubicBezTo>
                      <a:pt x="4353436" y="3003258"/>
                      <a:pt x="4350124" y="3013738"/>
                      <a:pt x="4342251" y="3020036"/>
                    </a:cubicBezTo>
                    <a:cubicBezTo>
                      <a:pt x="4335346" y="3025560"/>
                      <a:pt x="4324814" y="3024131"/>
                      <a:pt x="4317084" y="3028425"/>
                    </a:cubicBezTo>
                    <a:cubicBezTo>
                      <a:pt x="4299457" y="3038218"/>
                      <a:pt x="4283528" y="3050796"/>
                      <a:pt x="4266750" y="3061981"/>
                    </a:cubicBezTo>
                    <a:lnTo>
                      <a:pt x="4241583" y="3078759"/>
                    </a:lnTo>
                    <a:cubicBezTo>
                      <a:pt x="4238787" y="3087148"/>
                      <a:pt x="4237149" y="3096017"/>
                      <a:pt x="4233194" y="3103926"/>
                    </a:cubicBezTo>
                    <a:cubicBezTo>
                      <a:pt x="4200669" y="3168975"/>
                      <a:pt x="4229113" y="3091002"/>
                      <a:pt x="4208027" y="3154260"/>
                    </a:cubicBezTo>
                    <a:cubicBezTo>
                      <a:pt x="4205621" y="3178319"/>
                      <a:pt x="4206365" y="3233084"/>
                      <a:pt x="4191249" y="3263317"/>
                    </a:cubicBezTo>
                    <a:cubicBezTo>
                      <a:pt x="4186740" y="3272335"/>
                      <a:pt x="4182344" y="3282186"/>
                      <a:pt x="4174471" y="3288484"/>
                    </a:cubicBezTo>
                    <a:cubicBezTo>
                      <a:pt x="4167566" y="3294008"/>
                      <a:pt x="4157034" y="3292579"/>
                      <a:pt x="4149304" y="3296873"/>
                    </a:cubicBezTo>
                    <a:cubicBezTo>
                      <a:pt x="4131677" y="3306666"/>
                      <a:pt x="4098971" y="3330429"/>
                      <a:pt x="4098971" y="3330429"/>
                    </a:cubicBezTo>
                    <a:cubicBezTo>
                      <a:pt x="4065230" y="3381041"/>
                      <a:pt x="4054297" y="3372577"/>
                      <a:pt x="4073804" y="3431097"/>
                    </a:cubicBezTo>
                    <a:cubicBezTo>
                      <a:pt x="4076992" y="3440662"/>
                      <a:pt x="4086487" y="3447051"/>
                      <a:pt x="4090582" y="3456264"/>
                    </a:cubicBezTo>
                    <a:cubicBezTo>
                      <a:pt x="4097765" y="3472425"/>
                      <a:pt x="4101768" y="3489820"/>
                      <a:pt x="4107360" y="3506598"/>
                    </a:cubicBezTo>
                    <a:cubicBezTo>
                      <a:pt x="4110156" y="3514987"/>
                      <a:pt x="4107359" y="3528969"/>
                      <a:pt x="4115748" y="3531765"/>
                    </a:cubicBezTo>
                    <a:lnTo>
                      <a:pt x="4166082" y="3548543"/>
                    </a:lnTo>
                    <a:cubicBezTo>
                      <a:pt x="4168878" y="3559728"/>
                      <a:pt x="4166318" y="3573946"/>
                      <a:pt x="4174471" y="3582099"/>
                    </a:cubicBezTo>
                    <a:cubicBezTo>
                      <a:pt x="4182624" y="3590252"/>
                      <a:pt x="4196941" y="3587321"/>
                      <a:pt x="4208027" y="3590488"/>
                    </a:cubicBezTo>
                    <a:cubicBezTo>
                      <a:pt x="4216530" y="3592917"/>
                      <a:pt x="4224805" y="3596081"/>
                      <a:pt x="4233194" y="3598877"/>
                    </a:cubicBezTo>
                    <a:cubicBezTo>
                      <a:pt x="4244379" y="3615655"/>
                      <a:pt x="4263435" y="3629321"/>
                      <a:pt x="4266750" y="3649211"/>
                    </a:cubicBezTo>
                    <a:cubicBezTo>
                      <a:pt x="4269546" y="3665989"/>
                      <a:pt x="4263938" y="3686744"/>
                      <a:pt x="4275139" y="3699545"/>
                    </a:cubicBezTo>
                    <a:cubicBezTo>
                      <a:pt x="4286785" y="3712855"/>
                      <a:pt x="4325473" y="3716323"/>
                      <a:pt x="4325473" y="3716323"/>
                    </a:cubicBezTo>
                    <a:cubicBezTo>
                      <a:pt x="4333862" y="3713527"/>
                      <a:pt x="4342430" y="3704650"/>
                      <a:pt x="4350640" y="3707934"/>
                    </a:cubicBezTo>
                    <a:cubicBezTo>
                      <a:pt x="4379338" y="3719413"/>
                      <a:pt x="4364454" y="3741994"/>
                      <a:pt x="4359029" y="3758268"/>
                    </a:cubicBezTo>
                    <a:cubicBezTo>
                      <a:pt x="4381400" y="3825380"/>
                      <a:pt x="4347844" y="3747083"/>
                      <a:pt x="4392585" y="3791824"/>
                    </a:cubicBezTo>
                    <a:cubicBezTo>
                      <a:pt x="4437324" y="3836563"/>
                      <a:pt x="4359031" y="3803012"/>
                      <a:pt x="4426141" y="3825379"/>
                    </a:cubicBezTo>
                    <a:cubicBezTo>
                      <a:pt x="4434530" y="3830972"/>
                      <a:pt x="4441226" y="3842157"/>
                      <a:pt x="4451308" y="3842157"/>
                    </a:cubicBezTo>
                    <a:cubicBezTo>
                      <a:pt x="4468994" y="3842157"/>
                      <a:pt x="4501642" y="3825379"/>
                      <a:pt x="4501642" y="3825379"/>
                    </a:cubicBezTo>
                    <a:cubicBezTo>
                      <a:pt x="4502560" y="3835475"/>
                      <a:pt x="4508019" y="3931866"/>
                      <a:pt x="4518420" y="3959603"/>
                    </a:cubicBezTo>
                    <a:cubicBezTo>
                      <a:pt x="4521960" y="3969043"/>
                      <a:pt x="4529605" y="3976381"/>
                      <a:pt x="4535198" y="3984770"/>
                    </a:cubicBezTo>
                    <a:cubicBezTo>
                      <a:pt x="4537994" y="3995955"/>
                      <a:pt x="4536385" y="4009323"/>
                      <a:pt x="4543587" y="4018326"/>
                    </a:cubicBezTo>
                    <a:cubicBezTo>
                      <a:pt x="4557716" y="4035987"/>
                      <a:pt x="4579792" y="4023036"/>
                      <a:pt x="4593921" y="4018326"/>
                    </a:cubicBezTo>
                    <a:cubicBezTo>
                      <a:pt x="4605106" y="4035104"/>
                      <a:pt x="4629152" y="4048565"/>
                      <a:pt x="4627477" y="4068660"/>
                    </a:cubicBezTo>
                    <a:cubicBezTo>
                      <a:pt x="4624681" y="4102216"/>
                      <a:pt x="4628100" y="4136884"/>
                      <a:pt x="4619088" y="4169328"/>
                    </a:cubicBezTo>
                    <a:cubicBezTo>
                      <a:pt x="4613691" y="4188757"/>
                      <a:pt x="4591909" y="4200532"/>
                      <a:pt x="4585532" y="4219662"/>
                    </a:cubicBezTo>
                    <a:cubicBezTo>
                      <a:pt x="4582736" y="4228051"/>
                      <a:pt x="4579288" y="4236250"/>
                      <a:pt x="4577143" y="4244829"/>
                    </a:cubicBezTo>
                    <a:cubicBezTo>
                      <a:pt x="4573685" y="4258662"/>
                      <a:pt x="4571847" y="4272855"/>
                      <a:pt x="4568754" y="4286774"/>
                    </a:cubicBezTo>
                    <a:cubicBezTo>
                      <a:pt x="4566253" y="4298029"/>
                      <a:pt x="4563161" y="4309145"/>
                      <a:pt x="4560365" y="4320330"/>
                    </a:cubicBezTo>
                    <a:cubicBezTo>
                      <a:pt x="4563161" y="4351090"/>
                      <a:pt x="4564386" y="4382033"/>
                      <a:pt x="4568754" y="4412609"/>
                    </a:cubicBezTo>
                    <a:cubicBezTo>
                      <a:pt x="4570005" y="4421363"/>
                      <a:pt x="4570890" y="4431523"/>
                      <a:pt x="4577143" y="4437776"/>
                    </a:cubicBezTo>
                    <a:cubicBezTo>
                      <a:pt x="4583396" y="4444029"/>
                      <a:pt x="4593921" y="4443369"/>
                      <a:pt x="4602310" y="4446165"/>
                    </a:cubicBezTo>
                    <a:cubicBezTo>
                      <a:pt x="4585532" y="4457350"/>
                      <a:pt x="4558353" y="4460591"/>
                      <a:pt x="4551976" y="4479721"/>
                    </a:cubicBezTo>
                    <a:cubicBezTo>
                      <a:pt x="4540399" y="4514453"/>
                      <a:pt x="4550945" y="4499983"/>
                      <a:pt x="4518420" y="4521666"/>
                    </a:cubicBezTo>
                    <a:cubicBezTo>
                      <a:pt x="4509050" y="4596626"/>
                      <a:pt x="4525973" y="4604720"/>
                      <a:pt x="4493253" y="4572000"/>
                    </a:cubicBezTo>
                    <a:lnTo>
                      <a:pt x="223257" y="4706224"/>
                    </a:lnTo>
                  </a:path>
                </a:pathLst>
              </a:custGeom>
              <a:solidFill>
                <a:srgbClr val="C00000">
                  <a:alpha val="14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2D8178-A4D7-4BD5-831A-1111C0BCF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625433" y="2831977"/>
              <a:ext cx="3552821" cy="434682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BDAF3F-8630-4EF8-8DB4-9B05322E5220}"/>
              </a:ext>
            </a:extLst>
          </p:cNvPr>
          <p:cNvSpPr txBox="1"/>
          <p:nvPr/>
        </p:nvSpPr>
        <p:spPr>
          <a:xfrm>
            <a:off x="100861" y="119730"/>
            <a:ext cx="645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Remining Review: </a:t>
            </a:r>
            <a:r>
              <a:rPr lang="en-US" sz="2000" b="1" dirty="0"/>
              <a:t>Youghiogheny-</a:t>
            </a:r>
            <a:r>
              <a:rPr lang="en-US" sz="2000" b="1" dirty="0" err="1"/>
              <a:t>Casselman</a:t>
            </a:r>
            <a:r>
              <a:rPr lang="en-US" sz="2000" b="1" dirty="0"/>
              <a:t> Watershed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58F55-FFBB-47F8-B5C5-790F72571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326" y="95251"/>
            <a:ext cx="2860674" cy="2264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EDB1D8-EB15-4556-81F7-53FEFB5D8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401" y="95251"/>
            <a:ext cx="2860674" cy="2264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2D7E9A-B4E6-40CA-AB2E-84646A30D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0" y="2359592"/>
            <a:ext cx="2828925" cy="2239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B23D6F-2476-409E-BB87-06A18BEDC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5914" y="2359591"/>
            <a:ext cx="2834336" cy="2239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917A46-7D0D-439E-BB70-F813CD6D3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2399" y="4593706"/>
            <a:ext cx="2888800" cy="22822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48C319-6540-40F8-8170-50676CD8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5914" y="4593706"/>
            <a:ext cx="2866085" cy="22642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E04C01-C0AC-4D03-B6A7-8CBB6C2B97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7032" y="641873"/>
            <a:ext cx="4994768" cy="334938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5737C2E-4278-4540-82D6-4F0D5FEAA00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674" y="4015972"/>
          <a:ext cx="6076952" cy="2826450"/>
        </p:xfrm>
        <a:graphic>
          <a:graphicData uri="http://schemas.openxmlformats.org/drawingml/2006/table">
            <a:tbl>
              <a:tblPr/>
              <a:tblGrid>
                <a:gridCol w="788835">
                  <a:extLst>
                    <a:ext uri="{9D8B030D-6E8A-4147-A177-3AD203B41FA5}">
                      <a16:colId xmlns:a16="http://schemas.microsoft.com/office/drawing/2014/main" val="3218415070"/>
                    </a:ext>
                  </a:extLst>
                </a:gridCol>
                <a:gridCol w="623278">
                  <a:extLst>
                    <a:ext uri="{9D8B030D-6E8A-4147-A177-3AD203B41FA5}">
                      <a16:colId xmlns:a16="http://schemas.microsoft.com/office/drawing/2014/main" val="1969997365"/>
                    </a:ext>
                  </a:extLst>
                </a:gridCol>
                <a:gridCol w="749880">
                  <a:extLst>
                    <a:ext uri="{9D8B030D-6E8A-4147-A177-3AD203B41FA5}">
                      <a16:colId xmlns:a16="http://schemas.microsoft.com/office/drawing/2014/main" val="130750008"/>
                    </a:ext>
                  </a:extLst>
                </a:gridCol>
                <a:gridCol w="779096">
                  <a:extLst>
                    <a:ext uri="{9D8B030D-6E8A-4147-A177-3AD203B41FA5}">
                      <a16:colId xmlns:a16="http://schemas.microsoft.com/office/drawing/2014/main" val="24320307"/>
                    </a:ext>
                  </a:extLst>
                </a:gridCol>
                <a:gridCol w="749880">
                  <a:extLst>
                    <a:ext uri="{9D8B030D-6E8A-4147-A177-3AD203B41FA5}">
                      <a16:colId xmlns:a16="http://schemas.microsoft.com/office/drawing/2014/main" val="1276106069"/>
                    </a:ext>
                  </a:extLst>
                </a:gridCol>
                <a:gridCol w="788835">
                  <a:extLst>
                    <a:ext uri="{9D8B030D-6E8A-4147-A177-3AD203B41FA5}">
                      <a16:colId xmlns:a16="http://schemas.microsoft.com/office/drawing/2014/main" val="1291024375"/>
                    </a:ext>
                  </a:extLst>
                </a:gridCol>
                <a:gridCol w="779096">
                  <a:extLst>
                    <a:ext uri="{9D8B030D-6E8A-4147-A177-3AD203B41FA5}">
                      <a16:colId xmlns:a16="http://schemas.microsoft.com/office/drawing/2014/main" val="3275913168"/>
                    </a:ext>
                  </a:extLst>
                </a:gridCol>
                <a:gridCol w="818052">
                  <a:extLst>
                    <a:ext uri="{9D8B030D-6E8A-4147-A177-3AD203B41FA5}">
                      <a16:colId xmlns:a16="http://schemas.microsoft.com/office/drawing/2014/main" val="2323259570"/>
                    </a:ext>
                  </a:extLst>
                </a:gridCol>
              </a:tblGrid>
              <a:tr h="18843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Youghiogheny Watershed Remining Statistics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23674"/>
                  </a:ext>
                </a:extLst>
              </a:tr>
              <a:tr h="1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359616"/>
                  </a:ext>
                </a:extLst>
              </a:tr>
              <a:tr h="1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99365"/>
                  </a:ext>
                </a:extLst>
              </a:tr>
              <a:tr h="1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eliminated by remining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695132"/>
                  </a:ext>
                </a:extLst>
              </a:tr>
              <a:tr h="1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degraded for at least one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375185"/>
                  </a:ext>
                </a:extLst>
              </a:tr>
              <a:tr h="1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indiacte loading reductionwith no degradation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794536"/>
                  </a:ext>
                </a:extLst>
              </a:tr>
              <a:tr h="1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indicate no significant change for ay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859970"/>
                  </a:ext>
                </a:extLst>
              </a:tr>
              <a:tr h="18843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Statistics by Parameter for post-remining discharges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59418"/>
                  </a:ext>
                </a:extLst>
              </a:tr>
              <a:tr h="188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# points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005492"/>
                  </a:ext>
                </a:extLst>
              </a:tr>
              <a:tr h="18843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Acidity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28.57%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664849"/>
                  </a:ext>
                </a:extLst>
              </a:tr>
              <a:tr h="18843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92.86%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594150"/>
                  </a:ext>
                </a:extLst>
              </a:tr>
              <a:tr h="18843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Manganese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28.57%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76108"/>
                  </a:ext>
                </a:extLst>
              </a:tr>
              <a:tr h="18843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85.71%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29460"/>
                  </a:ext>
                </a:extLst>
              </a:tr>
              <a:tr h="18843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Sulfates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172945"/>
                  </a:ext>
                </a:extLst>
              </a:tr>
              <a:tr h="18843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28.57%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010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456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41A0E9-8A88-43DF-BC98-6FCE6EF38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7" y="715985"/>
            <a:ext cx="3292701" cy="2719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FCCBD0-F9A1-43B5-997E-371247B57870}"/>
              </a:ext>
            </a:extLst>
          </p:cNvPr>
          <p:cNvSpPr txBox="1"/>
          <p:nvPr/>
        </p:nvSpPr>
        <p:spPr>
          <a:xfrm>
            <a:off x="251322" y="119730"/>
            <a:ext cx="6204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Remining Review: </a:t>
            </a:r>
            <a:r>
              <a:rPr lang="en-US" sz="1600" dirty="0"/>
              <a:t>Upper West Branch Susquehanna Watershed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A9CF3-8E04-4A6F-8633-06EB1DFAA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575" y="841684"/>
            <a:ext cx="4507800" cy="302550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F8AA7A-9F37-43E9-90EF-8D4D8FC8CB6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2478" y="4127478"/>
          <a:ext cx="6502400" cy="2667000"/>
        </p:xfrm>
        <a:graphic>
          <a:graphicData uri="http://schemas.openxmlformats.org/drawingml/2006/table">
            <a:tbl>
              <a:tblPr/>
              <a:tblGrid>
                <a:gridCol w="773413">
                  <a:extLst>
                    <a:ext uri="{9D8B030D-6E8A-4147-A177-3AD203B41FA5}">
                      <a16:colId xmlns:a16="http://schemas.microsoft.com/office/drawing/2014/main" val="287551344"/>
                    </a:ext>
                  </a:extLst>
                </a:gridCol>
                <a:gridCol w="611092">
                  <a:extLst>
                    <a:ext uri="{9D8B030D-6E8A-4147-A177-3AD203B41FA5}">
                      <a16:colId xmlns:a16="http://schemas.microsoft.com/office/drawing/2014/main" val="3607492832"/>
                    </a:ext>
                  </a:extLst>
                </a:gridCol>
                <a:gridCol w="735220">
                  <a:extLst>
                    <a:ext uri="{9D8B030D-6E8A-4147-A177-3AD203B41FA5}">
                      <a16:colId xmlns:a16="http://schemas.microsoft.com/office/drawing/2014/main" val="3212946222"/>
                    </a:ext>
                  </a:extLst>
                </a:gridCol>
                <a:gridCol w="763865">
                  <a:extLst>
                    <a:ext uri="{9D8B030D-6E8A-4147-A177-3AD203B41FA5}">
                      <a16:colId xmlns:a16="http://schemas.microsoft.com/office/drawing/2014/main" val="3131344837"/>
                    </a:ext>
                  </a:extLst>
                </a:gridCol>
                <a:gridCol w="1279474">
                  <a:extLst>
                    <a:ext uri="{9D8B030D-6E8A-4147-A177-3AD203B41FA5}">
                      <a16:colId xmlns:a16="http://schemas.microsoft.com/office/drawing/2014/main" val="616612090"/>
                    </a:ext>
                  </a:extLst>
                </a:gridCol>
                <a:gridCol w="773413">
                  <a:extLst>
                    <a:ext uri="{9D8B030D-6E8A-4147-A177-3AD203B41FA5}">
                      <a16:colId xmlns:a16="http://schemas.microsoft.com/office/drawing/2014/main" val="2084086541"/>
                    </a:ext>
                  </a:extLst>
                </a:gridCol>
                <a:gridCol w="763865">
                  <a:extLst>
                    <a:ext uri="{9D8B030D-6E8A-4147-A177-3AD203B41FA5}">
                      <a16:colId xmlns:a16="http://schemas.microsoft.com/office/drawing/2014/main" val="1257933288"/>
                    </a:ext>
                  </a:extLst>
                </a:gridCol>
                <a:gridCol w="802058">
                  <a:extLst>
                    <a:ext uri="{9D8B030D-6E8A-4147-A177-3AD203B41FA5}">
                      <a16:colId xmlns:a16="http://schemas.microsoft.com/office/drawing/2014/main" val="2243261602"/>
                    </a:ext>
                  </a:extLst>
                </a:gridCol>
              </a:tblGrid>
              <a:tr h="190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Upper West Branch Susquehanna Watershed Remining Statistics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4108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0152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eliminated by remining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9124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degraded for at least one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6504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28.57%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indiacte loading reductionwith no degradation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6434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discharges indicate no significant change for ay parameter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552477"/>
                  </a:ext>
                </a:extLst>
              </a:tr>
              <a:tr h="19050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Statistics by Parameter for post-remining discharges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8235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# points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degraded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improved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no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6580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Acidity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72.73%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1219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72.73%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747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Manganese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36.36%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54.55%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9742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81.82%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9699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Sulfates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81.82%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1407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90.91%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69386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F0C9292-F658-4F3A-BE4B-D7F0B1BF9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878" y="210607"/>
            <a:ext cx="2796908" cy="2209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55E487-B877-4B1E-B883-A5575059B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786" y="218333"/>
            <a:ext cx="2790214" cy="2208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8B26E0-EE52-4F7B-A053-D14EEDD13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878" y="2404992"/>
            <a:ext cx="2796908" cy="2213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808AA9-716C-4354-BC27-F8D29613D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0669" y="2419175"/>
            <a:ext cx="2801331" cy="2217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D37A26-CE58-4476-A63B-705EED032E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877" y="4584835"/>
            <a:ext cx="2828836" cy="2234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FB40A9-1B30-442B-88BE-2CCDF4121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1786" y="4604724"/>
            <a:ext cx="2790214" cy="220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34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045A113-B2A2-481B-B5A3-A491B3E350A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2731" y="2133600"/>
          <a:ext cx="10762458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Worksheet" r:id="rId3" imgW="8515401" imgH="1943190" progId="Excel.Sheet.12">
                  <p:embed/>
                </p:oleObj>
              </mc:Choice>
              <mc:Fallback>
                <p:oleObj name="Worksheet" r:id="rId3" imgW="8515401" imgH="194319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045A113-B2A2-481B-B5A3-A491B3E35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2731" y="2133600"/>
                        <a:ext cx="10762458" cy="2455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46B11E-8604-4522-A04D-6B0FA2EBAA48}"/>
              </a:ext>
            </a:extLst>
          </p:cNvPr>
          <p:cNvSpPr txBox="1"/>
          <p:nvPr/>
        </p:nvSpPr>
        <p:spPr>
          <a:xfrm>
            <a:off x="2888312" y="609600"/>
            <a:ext cx="60011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2017 Cambria District Remining Review:</a:t>
            </a:r>
          </a:p>
          <a:p>
            <a:pPr algn="ctr"/>
            <a:r>
              <a:rPr lang="en-US" sz="2800" dirty="0"/>
              <a:t>Coal Seam Overall Statistics</a:t>
            </a:r>
          </a:p>
        </p:txBody>
      </p:sp>
    </p:spTree>
    <p:extLst>
      <p:ext uri="{BB962C8B-B14F-4D97-AF65-F5344CB8AC3E}">
        <p14:creationId xmlns:p14="http://schemas.microsoft.com/office/powerpoint/2010/main" val="1572329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1BEA25-2E7B-4722-8806-18BA88A7F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15" y="892175"/>
            <a:ext cx="4633220" cy="2120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79C0-E03B-4806-958A-C0AA1FF7C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510" y="892175"/>
            <a:ext cx="4607832" cy="212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F2FCB-6CA8-447A-B043-36042E2A5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815" y="3013075"/>
            <a:ext cx="463322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12596F-BADF-4CCD-999F-05148E588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510" y="3013075"/>
            <a:ext cx="4607832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70DB1-0414-4034-AF7F-2AE04DEA7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815" y="4841875"/>
            <a:ext cx="4633220" cy="185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2D9A05-CE0C-42C6-899A-B88293375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8510" y="4841875"/>
            <a:ext cx="4607832" cy="185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05BD95-9DEF-4BFF-B7EE-A3C52F9CAB97}"/>
              </a:ext>
            </a:extLst>
          </p:cNvPr>
          <p:cNvSpPr txBox="1"/>
          <p:nvPr/>
        </p:nvSpPr>
        <p:spPr>
          <a:xfrm>
            <a:off x="2909263" y="95250"/>
            <a:ext cx="6016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2017 Cambria District Remining Review:</a:t>
            </a:r>
          </a:p>
          <a:p>
            <a:pPr algn="ctr"/>
            <a:r>
              <a:rPr lang="en-US" sz="2000" dirty="0"/>
              <a:t>Comparison to earlier PA DEP studies (Smith et. al 2002)</a:t>
            </a:r>
          </a:p>
        </p:txBody>
      </p:sp>
    </p:spTree>
    <p:extLst>
      <p:ext uri="{BB962C8B-B14F-4D97-AF65-F5344CB8AC3E}">
        <p14:creationId xmlns:p14="http://schemas.microsoft.com/office/powerpoint/2010/main" val="1591415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AD638-E01A-402E-AD76-FEFEA7FA4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40" y="1098549"/>
            <a:ext cx="4633220" cy="5194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6B97BD-A02C-4FE7-B956-B658D8B3B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460" y="1098549"/>
            <a:ext cx="4607832" cy="5194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242EAB-7CFC-4648-AFD7-1E0702D56A2F}"/>
              </a:ext>
            </a:extLst>
          </p:cNvPr>
          <p:cNvSpPr txBox="1"/>
          <p:nvPr/>
        </p:nvSpPr>
        <p:spPr>
          <a:xfrm>
            <a:off x="2918788" y="161925"/>
            <a:ext cx="6016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2017 Cambria District Remining Review:</a:t>
            </a:r>
          </a:p>
          <a:p>
            <a:pPr algn="ctr"/>
            <a:r>
              <a:rPr lang="en-US" sz="2000" dirty="0"/>
              <a:t>Comparison to earlier PA DEP studies (Smith et. al 2002)</a:t>
            </a:r>
          </a:p>
        </p:txBody>
      </p:sp>
    </p:spTree>
    <p:extLst>
      <p:ext uri="{BB962C8B-B14F-4D97-AF65-F5344CB8AC3E}">
        <p14:creationId xmlns:p14="http://schemas.microsoft.com/office/powerpoint/2010/main" val="2911269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8F5B-0E42-4BB9-B43C-881000F5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for Further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AFFEE-312E-4BD9-9648-57DD60257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Itemize statistics based on remining abatement techniques, for example: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Extend the statistical compilation to individual parameters for each coal seam</a:t>
            </a:r>
          </a:p>
          <a:p>
            <a:r>
              <a:rPr lang="en-US" dirty="0"/>
              <a:t>Produce some publications that include our conclusions and recommendations</a:t>
            </a:r>
          </a:p>
          <a:p>
            <a:r>
              <a:rPr lang="en-US" dirty="0"/>
              <a:t>Combine our overall statistics (2017 review) with those of previous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10ED0-D2E0-48D7-B190-41402674A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644" y="2539550"/>
            <a:ext cx="652458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9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Rock Martin, PG</a:t>
            </a:r>
          </a:p>
          <a:p>
            <a:pPr marL="0" indent="0" algn="ctr">
              <a:buNone/>
            </a:pPr>
            <a:r>
              <a:rPr lang="en-US" dirty="0"/>
              <a:t>Technical Services Section Chief</a:t>
            </a:r>
          </a:p>
          <a:p>
            <a:pPr marL="0" indent="0" algn="ctr">
              <a:buNone/>
            </a:pPr>
            <a:r>
              <a:rPr lang="en-US" dirty="0"/>
              <a:t>Cambria District Mining Office</a:t>
            </a:r>
          </a:p>
          <a:p>
            <a:pPr marL="0" indent="0" algn="ctr">
              <a:buNone/>
            </a:pPr>
            <a:r>
              <a:rPr lang="en-US" dirty="0"/>
              <a:t>286 Industrial Park Rd</a:t>
            </a:r>
          </a:p>
          <a:p>
            <a:pPr marL="0" indent="0" algn="ctr">
              <a:buNone/>
            </a:pPr>
            <a:r>
              <a:rPr lang="en-US" dirty="0"/>
              <a:t>Ebensburg, PA  15931</a:t>
            </a:r>
          </a:p>
          <a:p>
            <a:pPr marL="0" indent="0" algn="ctr">
              <a:buNone/>
            </a:pPr>
            <a:r>
              <a:rPr lang="en-US" dirty="0"/>
              <a:t>martin@pa.gov</a:t>
            </a:r>
          </a:p>
        </p:txBody>
      </p:sp>
    </p:spTree>
    <p:extLst>
      <p:ext uri="{BB962C8B-B14F-4D97-AF65-F5344CB8AC3E}">
        <p14:creationId xmlns:p14="http://schemas.microsoft.com/office/powerpoint/2010/main" val="3650959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EBA0-21DB-4403-9E68-96E45343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46" y="281241"/>
            <a:ext cx="5423447" cy="999366"/>
          </a:xfrm>
        </p:spPr>
        <p:txBody>
          <a:bodyPr>
            <a:normAutofit/>
          </a:bodyPr>
          <a:lstStyle/>
          <a:p>
            <a:r>
              <a:rPr lang="en-US" b="1" dirty="0"/>
              <a:t>Pennsylvania Bituminous Remining: </a:t>
            </a:r>
            <a:r>
              <a:rPr lang="en-US" dirty="0"/>
              <a:t>Previous Research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69BA1D-61FA-4909-9A89-F795EC08B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1767" y="145853"/>
            <a:ext cx="3818530" cy="65786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2E2A3-7286-4B6A-8A60-06786FF93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6566" y="1280607"/>
            <a:ext cx="5342527" cy="3811588"/>
          </a:xfrm>
        </p:spPr>
        <p:txBody>
          <a:bodyPr/>
          <a:lstStyle/>
          <a:p>
            <a:r>
              <a:rPr lang="en-US" dirty="0"/>
              <a:t>M.W. Smith, K.B.C. Brady, and J. W. Hawkins presented research from 1995 to 2002. </a:t>
            </a:r>
            <a:r>
              <a:rPr lang="en-US" sz="1100" dirty="0"/>
              <a:t>(up to 233 discharges within 110 sites)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Statistical comparison of </a:t>
            </a:r>
            <a:r>
              <a:rPr lang="en-US" dirty="0" err="1"/>
              <a:t>pollutional</a:t>
            </a:r>
            <a:r>
              <a:rPr lang="en-US" dirty="0"/>
              <a:t> loading from pre-existing discharges on remined sites</a:t>
            </a:r>
          </a:p>
          <a:p>
            <a:pPr marL="285750" indent="-285750">
              <a:buFontTx/>
              <a:buChar char="-"/>
            </a:pPr>
            <a:r>
              <a:rPr lang="en-US" dirty="0"/>
              <a:t>Baseline vs. post-mining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Abatement techniques, etc.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09F33-26CC-4528-A093-CC5363B0C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74" y="3042761"/>
            <a:ext cx="6206591" cy="360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604DC-3947-4662-829E-52ABF712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Pennsylvania Bituminous Remining: </a:t>
            </a:r>
            <a:r>
              <a:rPr lang="en-US" u="sng" dirty="0"/>
              <a:t>Previous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2E737-08ED-4D37-97B6-C94F8386C2F4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Results were derived from a comparison of pre- vs. post-mining analytical data that displayed a statistically significant median value  change about a 95% confidence interval range.</a:t>
            </a:r>
          </a:p>
          <a:p>
            <a:r>
              <a:rPr lang="en-US" dirty="0"/>
              <a:t>This study uses the same qualifying criteria and overall analysis methodology</a:t>
            </a:r>
          </a:p>
          <a:p>
            <a:r>
              <a:rPr lang="en-US" dirty="0"/>
              <a:t>Refinement sorting and graphical illustration/mapping displays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55BD72-BE50-45CF-AE5B-26E874694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Previous work defined and identified qualifying site data as: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Pre-existing </a:t>
            </a:r>
            <a:r>
              <a:rPr lang="en-US" sz="1800" dirty="0" err="1"/>
              <a:t>pollutional</a:t>
            </a:r>
            <a:r>
              <a:rPr lang="en-US" sz="1800" dirty="0"/>
              <a:t> discharge data wherein baseline loading values could be established and compared to post-mining datasets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A minimum of 12 time-series data points collected over a hydrologic year 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Sorted by relevant mining parameter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Extra data could be used to assess remining methods/abatement techniques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0245F9-32E5-41E0-823B-DDED018543D9}"/>
              </a:ext>
            </a:extLst>
          </p:cNvPr>
          <p:cNvCxnSpPr/>
          <p:nvPr/>
        </p:nvCxnSpPr>
        <p:spPr>
          <a:xfrm>
            <a:off x="4992786" y="457200"/>
            <a:ext cx="0" cy="6000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915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02FD5D-3C73-4993-B7B5-11BF70B37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74" y="0"/>
            <a:ext cx="11813651" cy="68580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7E0CA76-CD11-4A84-AD3A-D8E5B397E1C4}"/>
              </a:ext>
            </a:extLst>
          </p:cNvPr>
          <p:cNvSpPr/>
          <p:nvPr/>
        </p:nvSpPr>
        <p:spPr>
          <a:xfrm rot="157333">
            <a:off x="2422053" y="3558499"/>
            <a:ext cx="2166625" cy="3126918"/>
          </a:xfrm>
          <a:custGeom>
            <a:avLst/>
            <a:gdLst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7446 w 2122415"/>
              <a:gd name="connsiteY5" fmla="*/ 1149292 h 3003259"/>
              <a:gd name="connsiteX6" fmla="*/ 167780 w 2122415"/>
              <a:gd name="connsiteY6" fmla="*/ 1140903 h 3003259"/>
              <a:gd name="connsiteX7" fmla="*/ 201336 w 2122415"/>
              <a:gd name="connsiteY7" fmla="*/ 1124125 h 3003259"/>
              <a:gd name="connsiteX8" fmla="*/ 209725 w 2122415"/>
              <a:gd name="connsiteY8" fmla="*/ 1149292 h 3003259"/>
              <a:gd name="connsiteX9" fmla="*/ 234892 w 2122415"/>
              <a:gd name="connsiteY9" fmla="*/ 1157681 h 3003259"/>
              <a:gd name="connsiteX10" fmla="*/ 343949 w 2122415"/>
              <a:gd name="connsiteY10" fmla="*/ 1166070 h 3003259"/>
              <a:gd name="connsiteX11" fmla="*/ 377505 w 2122415"/>
              <a:gd name="connsiteY11" fmla="*/ 1241571 h 3003259"/>
              <a:gd name="connsiteX12" fmla="*/ 419450 w 2122415"/>
              <a:gd name="connsiteY12" fmla="*/ 1199626 h 3003259"/>
              <a:gd name="connsiteX13" fmla="*/ 469784 w 2122415"/>
              <a:gd name="connsiteY13" fmla="*/ 1216404 h 3003259"/>
              <a:gd name="connsiteX14" fmla="*/ 545284 w 2122415"/>
              <a:gd name="connsiteY14" fmla="*/ 1241571 h 3003259"/>
              <a:gd name="connsiteX15" fmla="*/ 595618 w 2122415"/>
              <a:gd name="connsiteY15" fmla="*/ 1258349 h 3003259"/>
              <a:gd name="connsiteX16" fmla="*/ 620785 w 2122415"/>
              <a:gd name="connsiteY16" fmla="*/ 1266738 h 3003259"/>
              <a:gd name="connsiteX17" fmla="*/ 637563 w 2122415"/>
              <a:gd name="connsiteY17" fmla="*/ 1291905 h 3003259"/>
              <a:gd name="connsiteX18" fmla="*/ 645952 w 2122415"/>
              <a:gd name="connsiteY18" fmla="*/ 1325461 h 3003259"/>
              <a:gd name="connsiteX19" fmla="*/ 671119 w 2122415"/>
              <a:gd name="connsiteY19" fmla="*/ 1342239 h 3003259"/>
              <a:gd name="connsiteX20" fmla="*/ 696286 w 2122415"/>
              <a:gd name="connsiteY20" fmla="*/ 1333850 h 3003259"/>
              <a:gd name="connsiteX21" fmla="*/ 704675 w 2122415"/>
              <a:gd name="connsiteY21" fmla="*/ 1308683 h 3003259"/>
              <a:gd name="connsiteX22" fmla="*/ 780176 w 2122415"/>
              <a:gd name="connsiteY22" fmla="*/ 1317072 h 3003259"/>
              <a:gd name="connsiteX23" fmla="*/ 796954 w 2122415"/>
              <a:gd name="connsiteY23" fmla="*/ 1266738 h 3003259"/>
              <a:gd name="connsiteX24" fmla="*/ 805343 w 2122415"/>
              <a:gd name="connsiteY24" fmla="*/ 1241571 h 3003259"/>
              <a:gd name="connsiteX25" fmla="*/ 830510 w 2122415"/>
              <a:gd name="connsiteY25" fmla="*/ 1224793 h 3003259"/>
              <a:gd name="connsiteX26" fmla="*/ 864066 w 2122415"/>
              <a:gd name="connsiteY26" fmla="*/ 1233182 h 3003259"/>
              <a:gd name="connsiteX27" fmla="*/ 889233 w 2122415"/>
              <a:gd name="connsiteY27" fmla="*/ 1249960 h 3003259"/>
              <a:gd name="connsiteX28" fmla="*/ 914400 w 2122415"/>
              <a:gd name="connsiteY28" fmla="*/ 1258349 h 3003259"/>
              <a:gd name="connsiteX29" fmla="*/ 931178 w 2122415"/>
              <a:gd name="connsiteY29" fmla="*/ 1291905 h 3003259"/>
              <a:gd name="connsiteX30" fmla="*/ 645952 w 2122415"/>
              <a:gd name="connsiteY30" fmla="*/ 1820411 h 3003259"/>
              <a:gd name="connsiteX31" fmla="*/ 620785 w 2122415"/>
              <a:gd name="connsiteY31" fmla="*/ 1887523 h 3003259"/>
              <a:gd name="connsiteX32" fmla="*/ 595618 w 2122415"/>
              <a:gd name="connsiteY32" fmla="*/ 1895912 h 3003259"/>
              <a:gd name="connsiteX33" fmla="*/ 587229 w 2122415"/>
              <a:gd name="connsiteY33" fmla="*/ 1929468 h 3003259"/>
              <a:gd name="connsiteX34" fmla="*/ 570451 w 2122415"/>
              <a:gd name="connsiteY34" fmla="*/ 1979802 h 3003259"/>
              <a:gd name="connsiteX35" fmla="*/ 562062 w 2122415"/>
              <a:gd name="connsiteY35" fmla="*/ 2004969 h 3003259"/>
              <a:gd name="connsiteX36" fmla="*/ 536895 w 2122415"/>
              <a:gd name="connsiteY36" fmla="*/ 2021747 h 3003259"/>
              <a:gd name="connsiteX37" fmla="*/ 469784 w 2122415"/>
              <a:gd name="connsiteY37" fmla="*/ 2030136 h 3003259"/>
              <a:gd name="connsiteX38" fmla="*/ 419450 w 2122415"/>
              <a:gd name="connsiteY38" fmla="*/ 2063692 h 3003259"/>
              <a:gd name="connsiteX39" fmla="*/ 411061 w 2122415"/>
              <a:gd name="connsiteY39" fmla="*/ 2072081 h 3003259"/>
              <a:gd name="connsiteX40" fmla="*/ 151002 w 2122415"/>
              <a:gd name="connsiteY40" fmla="*/ 2541864 h 3003259"/>
              <a:gd name="connsiteX41" fmla="*/ 125835 w 2122415"/>
              <a:gd name="connsiteY41" fmla="*/ 2608976 h 3003259"/>
              <a:gd name="connsiteX42" fmla="*/ 109057 w 2122415"/>
              <a:gd name="connsiteY42" fmla="*/ 2659310 h 3003259"/>
              <a:gd name="connsiteX43" fmla="*/ 109057 w 2122415"/>
              <a:gd name="connsiteY43" fmla="*/ 2676088 h 3003259"/>
              <a:gd name="connsiteX44" fmla="*/ 167780 w 2122415"/>
              <a:gd name="connsiteY44" fmla="*/ 2718033 h 3003259"/>
              <a:gd name="connsiteX45" fmla="*/ 209725 w 2122415"/>
              <a:gd name="connsiteY45" fmla="*/ 2759978 h 3003259"/>
              <a:gd name="connsiteX46" fmla="*/ 218114 w 2122415"/>
              <a:gd name="connsiteY46" fmla="*/ 2818701 h 3003259"/>
              <a:gd name="connsiteX47" fmla="*/ 184558 w 2122415"/>
              <a:gd name="connsiteY47" fmla="*/ 2852257 h 3003259"/>
              <a:gd name="connsiteX48" fmla="*/ 151002 w 2122415"/>
              <a:gd name="connsiteY48" fmla="*/ 2860646 h 3003259"/>
              <a:gd name="connsiteX49" fmla="*/ 159391 w 2122415"/>
              <a:gd name="connsiteY49" fmla="*/ 2885813 h 3003259"/>
              <a:gd name="connsiteX50" fmla="*/ 142613 w 2122415"/>
              <a:gd name="connsiteY50" fmla="*/ 2936147 h 3003259"/>
              <a:gd name="connsiteX51" fmla="*/ 151002 w 2122415"/>
              <a:gd name="connsiteY51" fmla="*/ 2961314 h 3003259"/>
              <a:gd name="connsiteX52" fmla="*/ 167780 w 2122415"/>
              <a:gd name="connsiteY52" fmla="*/ 2986481 h 3003259"/>
              <a:gd name="connsiteX53" fmla="*/ 176169 w 2122415"/>
              <a:gd name="connsiteY53" fmla="*/ 3003259 h 3003259"/>
              <a:gd name="connsiteX54" fmla="*/ 1300294 w 2122415"/>
              <a:gd name="connsiteY54" fmla="*/ 2978092 h 3003259"/>
              <a:gd name="connsiteX55" fmla="*/ 1342239 w 2122415"/>
              <a:gd name="connsiteY55" fmla="*/ 2860646 h 3003259"/>
              <a:gd name="connsiteX56" fmla="*/ 1350628 w 2122415"/>
              <a:gd name="connsiteY56" fmla="*/ 2835479 h 3003259"/>
              <a:gd name="connsiteX57" fmla="*/ 1367406 w 2122415"/>
              <a:gd name="connsiteY57" fmla="*/ 2810312 h 3003259"/>
              <a:gd name="connsiteX58" fmla="*/ 1392573 w 2122415"/>
              <a:gd name="connsiteY58" fmla="*/ 2718033 h 3003259"/>
              <a:gd name="connsiteX59" fmla="*/ 1392573 w 2122415"/>
              <a:gd name="connsiteY59" fmla="*/ 2701255 h 3003259"/>
              <a:gd name="connsiteX60" fmla="*/ 1359017 w 2122415"/>
              <a:gd name="connsiteY60" fmla="*/ 2139193 h 3003259"/>
              <a:gd name="connsiteX61" fmla="*/ 1426129 w 2122415"/>
              <a:gd name="connsiteY61" fmla="*/ 2080470 h 3003259"/>
              <a:gd name="connsiteX62" fmla="*/ 1551963 w 2122415"/>
              <a:gd name="connsiteY62" fmla="*/ 1644242 h 3003259"/>
              <a:gd name="connsiteX63" fmla="*/ 1585519 w 2122415"/>
              <a:gd name="connsiteY63" fmla="*/ 1577130 h 3003259"/>
              <a:gd name="connsiteX64" fmla="*/ 1593908 w 2122415"/>
              <a:gd name="connsiteY64" fmla="*/ 1543574 h 3003259"/>
              <a:gd name="connsiteX65" fmla="*/ 1619075 w 2122415"/>
              <a:gd name="connsiteY65" fmla="*/ 1451295 h 3003259"/>
              <a:gd name="connsiteX66" fmla="*/ 1635853 w 2122415"/>
              <a:gd name="connsiteY66" fmla="*/ 1400962 h 3003259"/>
              <a:gd name="connsiteX67" fmla="*/ 1644242 w 2122415"/>
              <a:gd name="connsiteY67" fmla="*/ 1375795 h 3003259"/>
              <a:gd name="connsiteX68" fmla="*/ 1669409 w 2122415"/>
              <a:gd name="connsiteY68" fmla="*/ 1359017 h 3003259"/>
              <a:gd name="connsiteX69" fmla="*/ 1677798 w 2122415"/>
              <a:gd name="connsiteY69" fmla="*/ 1333850 h 3003259"/>
              <a:gd name="connsiteX70" fmla="*/ 1728132 w 2122415"/>
              <a:gd name="connsiteY70" fmla="*/ 1317072 h 3003259"/>
              <a:gd name="connsiteX71" fmla="*/ 1736521 w 2122415"/>
              <a:gd name="connsiteY71" fmla="*/ 1308683 h 3003259"/>
              <a:gd name="connsiteX72" fmla="*/ 1744910 w 2122415"/>
              <a:gd name="connsiteY72" fmla="*/ 1140903 h 3003259"/>
              <a:gd name="connsiteX73" fmla="*/ 1753299 w 2122415"/>
              <a:gd name="connsiteY73" fmla="*/ 1073791 h 3003259"/>
              <a:gd name="connsiteX74" fmla="*/ 1761688 w 2122415"/>
              <a:gd name="connsiteY74" fmla="*/ 964734 h 3003259"/>
              <a:gd name="connsiteX75" fmla="*/ 1770077 w 2122415"/>
              <a:gd name="connsiteY75" fmla="*/ 939567 h 3003259"/>
              <a:gd name="connsiteX76" fmla="*/ 1786855 w 2122415"/>
              <a:gd name="connsiteY76" fmla="*/ 914400 h 3003259"/>
              <a:gd name="connsiteX77" fmla="*/ 1862356 w 2122415"/>
              <a:gd name="connsiteY77" fmla="*/ 872455 h 3003259"/>
              <a:gd name="connsiteX78" fmla="*/ 1904301 w 2122415"/>
              <a:gd name="connsiteY78" fmla="*/ 864066 h 3003259"/>
              <a:gd name="connsiteX79" fmla="*/ 1937857 w 2122415"/>
              <a:gd name="connsiteY79" fmla="*/ 788565 h 3003259"/>
              <a:gd name="connsiteX80" fmla="*/ 1946246 w 2122415"/>
              <a:gd name="connsiteY80" fmla="*/ 763398 h 3003259"/>
              <a:gd name="connsiteX81" fmla="*/ 1937857 w 2122415"/>
              <a:gd name="connsiteY81" fmla="*/ 654341 h 3003259"/>
              <a:gd name="connsiteX82" fmla="*/ 1946246 w 2122415"/>
              <a:gd name="connsiteY82" fmla="*/ 629174 h 3003259"/>
              <a:gd name="connsiteX83" fmla="*/ 2013358 w 2122415"/>
              <a:gd name="connsiteY83" fmla="*/ 620785 h 3003259"/>
              <a:gd name="connsiteX84" fmla="*/ 2122415 w 2122415"/>
              <a:gd name="connsiteY84" fmla="*/ 436228 h 3003259"/>
              <a:gd name="connsiteX85" fmla="*/ 1661020 w 2122415"/>
              <a:gd name="connsiteY85" fmla="*/ 427839 h 3003259"/>
              <a:gd name="connsiteX86" fmla="*/ 1216404 w 2122415"/>
              <a:gd name="connsiteY86" fmla="*/ 453006 h 3003259"/>
              <a:gd name="connsiteX87" fmla="*/ 1233182 w 2122415"/>
              <a:gd name="connsiteY87" fmla="*/ 0 h 3003259"/>
              <a:gd name="connsiteX88" fmla="*/ 444617 w 2122415"/>
              <a:gd name="connsiteY88" fmla="*/ 0 h 3003259"/>
              <a:gd name="connsiteX89" fmla="*/ 461395 w 2122415"/>
              <a:gd name="connsiteY89" fmla="*/ 318782 h 3003259"/>
              <a:gd name="connsiteX90" fmla="*/ 0 w 2122415"/>
              <a:gd name="connsiteY90" fmla="*/ 964734 h 3003259"/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7446 w 2122415"/>
              <a:gd name="connsiteY5" fmla="*/ 1149292 h 3003259"/>
              <a:gd name="connsiteX6" fmla="*/ 167780 w 2122415"/>
              <a:gd name="connsiteY6" fmla="*/ 1140903 h 3003259"/>
              <a:gd name="connsiteX7" fmla="*/ 201336 w 2122415"/>
              <a:gd name="connsiteY7" fmla="*/ 1124125 h 3003259"/>
              <a:gd name="connsiteX8" fmla="*/ 209725 w 2122415"/>
              <a:gd name="connsiteY8" fmla="*/ 1149292 h 3003259"/>
              <a:gd name="connsiteX9" fmla="*/ 234892 w 2122415"/>
              <a:gd name="connsiteY9" fmla="*/ 1157681 h 3003259"/>
              <a:gd name="connsiteX10" fmla="*/ 343949 w 2122415"/>
              <a:gd name="connsiteY10" fmla="*/ 1166070 h 3003259"/>
              <a:gd name="connsiteX11" fmla="*/ 377505 w 2122415"/>
              <a:gd name="connsiteY11" fmla="*/ 1241571 h 3003259"/>
              <a:gd name="connsiteX12" fmla="*/ 419450 w 2122415"/>
              <a:gd name="connsiteY12" fmla="*/ 1199626 h 3003259"/>
              <a:gd name="connsiteX13" fmla="*/ 469784 w 2122415"/>
              <a:gd name="connsiteY13" fmla="*/ 1216404 h 3003259"/>
              <a:gd name="connsiteX14" fmla="*/ 545284 w 2122415"/>
              <a:gd name="connsiteY14" fmla="*/ 1241571 h 3003259"/>
              <a:gd name="connsiteX15" fmla="*/ 595618 w 2122415"/>
              <a:gd name="connsiteY15" fmla="*/ 1258349 h 3003259"/>
              <a:gd name="connsiteX16" fmla="*/ 620785 w 2122415"/>
              <a:gd name="connsiteY16" fmla="*/ 1266738 h 3003259"/>
              <a:gd name="connsiteX17" fmla="*/ 637563 w 2122415"/>
              <a:gd name="connsiteY17" fmla="*/ 1291905 h 3003259"/>
              <a:gd name="connsiteX18" fmla="*/ 645952 w 2122415"/>
              <a:gd name="connsiteY18" fmla="*/ 1325461 h 3003259"/>
              <a:gd name="connsiteX19" fmla="*/ 671119 w 2122415"/>
              <a:gd name="connsiteY19" fmla="*/ 1342239 h 3003259"/>
              <a:gd name="connsiteX20" fmla="*/ 696286 w 2122415"/>
              <a:gd name="connsiteY20" fmla="*/ 1333850 h 3003259"/>
              <a:gd name="connsiteX21" fmla="*/ 704675 w 2122415"/>
              <a:gd name="connsiteY21" fmla="*/ 1308683 h 3003259"/>
              <a:gd name="connsiteX22" fmla="*/ 780176 w 2122415"/>
              <a:gd name="connsiteY22" fmla="*/ 1317072 h 3003259"/>
              <a:gd name="connsiteX23" fmla="*/ 796954 w 2122415"/>
              <a:gd name="connsiteY23" fmla="*/ 1266738 h 3003259"/>
              <a:gd name="connsiteX24" fmla="*/ 805343 w 2122415"/>
              <a:gd name="connsiteY24" fmla="*/ 1241571 h 3003259"/>
              <a:gd name="connsiteX25" fmla="*/ 830510 w 2122415"/>
              <a:gd name="connsiteY25" fmla="*/ 1224793 h 3003259"/>
              <a:gd name="connsiteX26" fmla="*/ 864066 w 2122415"/>
              <a:gd name="connsiteY26" fmla="*/ 1233182 h 3003259"/>
              <a:gd name="connsiteX27" fmla="*/ 889233 w 2122415"/>
              <a:gd name="connsiteY27" fmla="*/ 1249960 h 3003259"/>
              <a:gd name="connsiteX28" fmla="*/ 914400 w 2122415"/>
              <a:gd name="connsiteY28" fmla="*/ 1258349 h 3003259"/>
              <a:gd name="connsiteX29" fmla="*/ 931178 w 2122415"/>
              <a:gd name="connsiteY29" fmla="*/ 1291905 h 3003259"/>
              <a:gd name="connsiteX30" fmla="*/ 645952 w 2122415"/>
              <a:gd name="connsiteY30" fmla="*/ 1820411 h 3003259"/>
              <a:gd name="connsiteX31" fmla="*/ 620785 w 2122415"/>
              <a:gd name="connsiteY31" fmla="*/ 1887523 h 3003259"/>
              <a:gd name="connsiteX32" fmla="*/ 595618 w 2122415"/>
              <a:gd name="connsiteY32" fmla="*/ 1895912 h 3003259"/>
              <a:gd name="connsiteX33" fmla="*/ 587229 w 2122415"/>
              <a:gd name="connsiteY33" fmla="*/ 1929468 h 3003259"/>
              <a:gd name="connsiteX34" fmla="*/ 570451 w 2122415"/>
              <a:gd name="connsiteY34" fmla="*/ 1979802 h 3003259"/>
              <a:gd name="connsiteX35" fmla="*/ 562062 w 2122415"/>
              <a:gd name="connsiteY35" fmla="*/ 2004969 h 3003259"/>
              <a:gd name="connsiteX36" fmla="*/ 536895 w 2122415"/>
              <a:gd name="connsiteY36" fmla="*/ 2021747 h 3003259"/>
              <a:gd name="connsiteX37" fmla="*/ 469784 w 2122415"/>
              <a:gd name="connsiteY37" fmla="*/ 2030136 h 3003259"/>
              <a:gd name="connsiteX38" fmla="*/ 419450 w 2122415"/>
              <a:gd name="connsiteY38" fmla="*/ 2063692 h 3003259"/>
              <a:gd name="connsiteX39" fmla="*/ 411061 w 2122415"/>
              <a:gd name="connsiteY39" fmla="*/ 2072081 h 3003259"/>
              <a:gd name="connsiteX40" fmla="*/ 151002 w 2122415"/>
              <a:gd name="connsiteY40" fmla="*/ 2541864 h 3003259"/>
              <a:gd name="connsiteX41" fmla="*/ 125835 w 2122415"/>
              <a:gd name="connsiteY41" fmla="*/ 2608976 h 3003259"/>
              <a:gd name="connsiteX42" fmla="*/ 109057 w 2122415"/>
              <a:gd name="connsiteY42" fmla="*/ 2659310 h 3003259"/>
              <a:gd name="connsiteX43" fmla="*/ 109057 w 2122415"/>
              <a:gd name="connsiteY43" fmla="*/ 2676088 h 3003259"/>
              <a:gd name="connsiteX44" fmla="*/ 167780 w 2122415"/>
              <a:gd name="connsiteY44" fmla="*/ 2718033 h 3003259"/>
              <a:gd name="connsiteX45" fmla="*/ 209725 w 2122415"/>
              <a:gd name="connsiteY45" fmla="*/ 2759978 h 3003259"/>
              <a:gd name="connsiteX46" fmla="*/ 218114 w 2122415"/>
              <a:gd name="connsiteY46" fmla="*/ 2818701 h 3003259"/>
              <a:gd name="connsiteX47" fmla="*/ 184558 w 2122415"/>
              <a:gd name="connsiteY47" fmla="*/ 2852257 h 3003259"/>
              <a:gd name="connsiteX48" fmla="*/ 151002 w 2122415"/>
              <a:gd name="connsiteY48" fmla="*/ 2860646 h 3003259"/>
              <a:gd name="connsiteX49" fmla="*/ 159391 w 2122415"/>
              <a:gd name="connsiteY49" fmla="*/ 2885813 h 3003259"/>
              <a:gd name="connsiteX50" fmla="*/ 142613 w 2122415"/>
              <a:gd name="connsiteY50" fmla="*/ 2936147 h 3003259"/>
              <a:gd name="connsiteX51" fmla="*/ 151002 w 2122415"/>
              <a:gd name="connsiteY51" fmla="*/ 2961314 h 3003259"/>
              <a:gd name="connsiteX52" fmla="*/ 167780 w 2122415"/>
              <a:gd name="connsiteY52" fmla="*/ 2986481 h 3003259"/>
              <a:gd name="connsiteX53" fmla="*/ 176169 w 2122415"/>
              <a:gd name="connsiteY53" fmla="*/ 3003259 h 3003259"/>
              <a:gd name="connsiteX54" fmla="*/ 1300294 w 2122415"/>
              <a:gd name="connsiteY54" fmla="*/ 2978092 h 3003259"/>
              <a:gd name="connsiteX55" fmla="*/ 1342239 w 2122415"/>
              <a:gd name="connsiteY55" fmla="*/ 2860646 h 3003259"/>
              <a:gd name="connsiteX56" fmla="*/ 1350628 w 2122415"/>
              <a:gd name="connsiteY56" fmla="*/ 2835479 h 3003259"/>
              <a:gd name="connsiteX57" fmla="*/ 1367406 w 2122415"/>
              <a:gd name="connsiteY57" fmla="*/ 2810312 h 3003259"/>
              <a:gd name="connsiteX58" fmla="*/ 1392573 w 2122415"/>
              <a:gd name="connsiteY58" fmla="*/ 2718033 h 3003259"/>
              <a:gd name="connsiteX59" fmla="*/ 1392573 w 2122415"/>
              <a:gd name="connsiteY59" fmla="*/ 2701255 h 3003259"/>
              <a:gd name="connsiteX60" fmla="*/ 1359017 w 2122415"/>
              <a:gd name="connsiteY60" fmla="*/ 2139193 h 3003259"/>
              <a:gd name="connsiteX61" fmla="*/ 1426129 w 2122415"/>
              <a:gd name="connsiteY61" fmla="*/ 2080470 h 3003259"/>
              <a:gd name="connsiteX62" fmla="*/ 1551963 w 2122415"/>
              <a:gd name="connsiteY62" fmla="*/ 1644242 h 3003259"/>
              <a:gd name="connsiteX63" fmla="*/ 1585519 w 2122415"/>
              <a:gd name="connsiteY63" fmla="*/ 1577130 h 3003259"/>
              <a:gd name="connsiteX64" fmla="*/ 1593908 w 2122415"/>
              <a:gd name="connsiteY64" fmla="*/ 1543574 h 3003259"/>
              <a:gd name="connsiteX65" fmla="*/ 1619075 w 2122415"/>
              <a:gd name="connsiteY65" fmla="*/ 1451295 h 3003259"/>
              <a:gd name="connsiteX66" fmla="*/ 1635853 w 2122415"/>
              <a:gd name="connsiteY66" fmla="*/ 1400962 h 3003259"/>
              <a:gd name="connsiteX67" fmla="*/ 1644242 w 2122415"/>
              <a:gd name="connsiteY67" fmla="*/ 1375795 h 3003259"/>
              <a:gd name="connsiteX68" fmla="*/ 1669409 w 2122415"/>
              <a:gd name="connsiteY68" fmla="*/ 1359017 h 3003259"/>
              <a:gd name="connsiteX69" fmla="*/ 1677798 w 2122415"/>
              <a:gd name="connsiteY69" fmla="*/ 1333850 h 3003259"/>
              <a:gd name="connsiteX70" fmla="*/ 1728132 w 2122415"/>
              <a:gd name="connsiteY70" fmla="*/ 1317072 h 3003259"/>
              <a:gd name="connsiteX71" fmla="*/ 1736521 w 2122415"/>
              <a:gd name="connsiteY71" fmla="*/ 1308683 h 3003259"/>
              <a:gd name="connsiteX72" fmla="*/ 1744910 w 2122415"/>
              <a:gd name="connsiteY72" fmla="*/ 1140903 h 3003259"/>
              <a:gd name="connsiteX73" fmla="*/ 1753299 w 2122415"/>
              <a:gd name="connsiteY73" fmla="*/ 1073791 h 3003259"/>
              <a:gd name="connsiteX74" fmla="*/ 1761688 w 2122415"/>
              <a:gd name="connsiteY74" fmla="*/ 964734 h 3003259"/>
              <a:gd name="connsiteX75" fmla="*/ 1770077 w 2122415"/>
              <a:gd name="connsiteY75" fmla="*/ 939567 h 3003259"/>
              <a:gd name="connsiteX76" fmla="*/ 1786855 w 2122415"/>
              <a:gd name="connsiteY76" fmla="*/ 914400 h 3003259"/>
              <a:gd name="connsiteX77" fmla="*/ 1862356 w 2122415"/>
              <a:gd name="connsiteY77" fmla="*/ 872455 h 3003259"/>
              <a:gd name="connsiteX78" fmla="*/ 1904301 w 2122415"/>
              <a:gd name="connsiteY78" fmla="*/ 864066 h 3003259"/>
              <a:gd name="connsiteX79" fmla="*/ 1937857 w 2122415"/>
              <a:gd name="connsiteY79" fmla="*/ 788565 h 3003259"/>
              <a:gd name="connsiteX80" fmla="*/ 1946246 w 2122415"/>
              <a:gd name="connsiteY80" fmla="*/ 763398 h 3003259"/>
              <a:gd name="connsiteX81" fmla="*/ 1937857 w 2122415"/>
              <a:gd name="connsiteY81" fmla="*/ 654341 h 3003259"/>
              <a:gd name="connsiteX82" fmla="*/ 1946246 w 2122415"/>
              <a:gd name="connsiteY82" fmla="*/ 629174 h 3003259"/>
              <a:gd name="connsiteX83" fmla="*/ 2013358 w 2122415"/>
              <a:gd name="connsiteY83" fmla="*/ 620785 h 3003259"/>
              <a:gd name="connsiteX84" fmla="*/ 2122415 w 2122415"/>
              <a:gd name="connsiteY84" fmla="*/ 436228 h 3003259"/>
              <a:gd name="connsiteX85" fmla="*/ 1661020 w 2122415"/>
              <a:gd name="connsiteY85" fmla="*/ 427839 h 3003259"/>
              <a:gd name="connsiteX86" fmla="*/ 1233182 w 2122415"/>
              <a:gd name="connsiteY86" fmla="*/ 427839 h 3003259"/>
              <a:gd name="connsiteX87" fmla="*/ 1233182 w 2122415"/>
              <a:gd name="connsiteY87" fmla="*/ 0 h 3003259"/>
              <a:gd name="connsiteX88" fmla="*/ 444617 w 2122415"/>
              <a:gd name="connsiteY88" fmla="*/ 0 h 3003259"/>
              <a:gd name="connsiteX89" fmla="*/ 461395 w 2122415"/>
              <a:gd name="connsiteY89" fmla="*/ 318782 h 3003259"/>
              <a:gd name="connsiteX90" fmla="*/ 0 w 2122415"/>
              <a:gd name="connsiteY90" fmla="*/ 964734 h 3003259"/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7446 w 2122415"/>
              <a:gd name="connsiteY5" fmla="*/ 1149292 h 3003259"/>
              <a:gd name="connsiteX6" fmla="*/ 167780 w 2122415"/>
              <a:gd name="connsiteY6" fmla="*/ 1140903 h 3003259"/>
              <a:gd name="connsiteX7" fmla="*/ 201336 w 2122415"/>
              <a:gd name="connsiteY7" fmla="*/ 1124125 h 3003259"/>
              <a:gd name="connsiteX8" fmla="*/ 209725 w 2122415"/>
              <a:gd name="connsiteY8" fmla="*/ 1149292 h 3003259"/>
              <a:gd name="connsiteX9" fmla="*/ 234892 w 2122415"/>
              <a:gd name="connsiteY9" fmla="*/ 1157681 h 3003259"/>
              <a:gd name="connsiteX10" fmla="*/ 343949 w 2122415"/>
              <a:gd name="connsiteY10" fmla="*/ 1166070 h 3003259"/>
              <a:gd name="connsiteX11" fmla="*/ 377505 w 2122415"/>
              <a:gd name="connsiteY11" fmla="*/ 1241571 h 3003259"/>
              <a:gd name="connsiteX12" fmla="*/ 419450 w 2122415"/>
              <a:gd name="connsiteY12" fmla="*/ 1199626 h 3003259"/>
              <a:gd name="connsiteX13" fmla="*/ 469784 w 2122415"/>
              <a:gd name="connsiteY13" fmla="*/ 1216404 h 3003259"/>
              <a:gd name="connsiteX14" fmla="*/ 545284 w 2122415"/>
              <a:gd name="connsiteY14" fmla="*/ 1241571 h 3003259"/>
              <a:gd name="connsiteX15" fmla="*/ 595618 w 2122415"/>
              <a:gd name="connsiteY15" fmla="*/ 1258349 h 3003259"/>
              <a:gd name="connsiteX16" fmla="*/ 620785 w 2122415"/>
              <a:gd name="connsiteY16" fmla="*/ 1266738 h 3003259"/>
              <a:gd name="connsiteX17" fmla="*/ 637563 w 2122415"/>
              <a:gd name="connsiteY17" fmla="*/ 1291905 h 3003259"/>
              <a:gd name="connsiteX18" fmla="*/ 645952 w 2122415"/>
              <a:gd name="connsiteY18" fmla="*/ 1325461 h 3003259"/>
              <a:gd name="connsiteX19" fmla="*/ 671119 w 2122415"/>
              <a:gd name="connsiteY19" fmla="*/ 1342239 h 3003259"/>
              <a:gd name="connsiteX20" fmla="*/ 696286 w 2122415"/>
              <a:gd name="connsiteY20" fmla="*/ 1333850 h 3003259"/>
              <a:gd name="connsiteX21" fmla="*/ 704675 w 2122415"/>
              <a:gd name="connsiteY21" fmla="*/ 1308683 h 3003259"/>
              <a:gd name="connsiteX22" fmla="*/ 780176 w 2122415"/>
              <a:gd name="connsiteY22" fmla="*/ 1317072 h 3003259"/>
              <a:gd name="connsiteX23" fmla="*/ 796954 w 2122415"/>
              <a:gd name="connsiteY23" fmla="*/ 1266738 h 3003259"/>
              <a:gd name="connsiteX24" fmla="*/ 805343 w 2122415"/>
              <a:gd name="connsiteY24" fmla="*/ 1241571 h 3003259"/>
              <a:gd name="connsiteX25" fmla="*/ 830510 w 2122415"/>
              <a:gd name="connsiteY25" fmla="*/ 1224793 h 3003259"/>
              <a:gd name="connsiteX26" fmla="*/ 864066 w 2122415"/>
              <a:gd name="connsiteY26" fmla="*/ 1233182 h 3003259"/>
              <a:gd name="connsiteX27" fmla="*/ 889233 w 2122415"/>
              <a:gd name="connsiteY27" fmla="*/ 1249960 h 3003259"/>
              <a:gd name="connsiteX28" fmla="*/ 914400 w 2122415"/>
              <a:gd name="connsiteY28" fmla="*/ 1258349 h 3003259"/>
              <a:gd name="connsiteX29" fmla="*/ 931178 w 2122415"/>
              <a:gd name="connsiteY29" fmla="*/ 1291905 h 3003259"/>
              <a:gd name="connsiteX30" fmla="*/ 645952 w 2122415"/>
              <a:gd name="connsiteY30" fmla="*/ 1820411 h 3003259"/>
              <a:gd name="connsiteX31" fmla="*/ 620785 w 2122415"/>
              <a:gd name="connsiteY31" fmla="*/ 1887523 h 3003259"/>
              <a:gd name="connsiteX32" fmla="*/ 595618 w 2122415"/>
              <a:gd name="connsiteY32" fmla="*/ 1895912 h 3003259"/>
              <a:gd name="connsiteX33" fmla="*/ 587229 w 2122415"/>
              <a:gd name="connsiteY33" fmla="*/ 1929468 h 3003259"/>
              <a:gd name="connsiteX34" fmla="*/ 570451 w 2122415"/>
              <a:gd name="connsiteY34" fmla="*/ 1979802 h 3003259"/>
              <a:gd name="connsiteX35" fmla="*/ 562062 w 2122415"/>
              <a:gd name="connsiteY35" fmla="*/ 2004969 h 3003259"/>
              <a:gd name="connsiteX36" fmla="*/ 536895 w 2122415"/>
              <a:gd name="connsiteY36" fmla="*/ 2021747 h 3003259"/>
              <a:gd name="connsiteX37" fmla="*/ 469784 w 2122415"/>
              <a:gd name="connsiteY37" fmla="*/ 2030136 h 3003259"/>
              <a:gd name="connsiteX38" fmla="*/ 419450 w 2122415"/>
              <a:gd name="connsiteY38" fmla="*/ 2063692 h 3003259"/>
              <a:gd name="connsiteX39" fmla="*/ 411061 w 2122415"/>
              <a:gd name="connsiteY39" fmla="*/ 2072081 h 3003259"/>
              <a:gd name="connsiteX40" fmla="*/ 151002 w 2122415"/>
              <a:gd name="connsiteY40" fmla="*/ 2541864 h 3003259"/>
              <a:gd name="connsiteX41" fmla="*/ 125835 w 2122415"/>
              <a:gd name="connsiteY41" fmla="*/ 2608976 h 3003259"/>
              <a:gd name="connsiteX42" fmla="*/ 109057 w 2122415"/>
              <a:gd name="connsiteY42" fmla="*/ 2659310 h 3003259"/>
              <a:gd name="connsiteX43" fmla="*/ 109057 w 2122415"/>
              <a:gd name="connsiteY43" fmla="*/ 2676088 h 3003259"/>
              <a:gd name="connsiteX44" fmla="*/ 167780 w 2122415"/>
              <a:gd name="connsiteY44" fmla="*/ 2718033 h 3003259"/>
              <a:gd name="connsiteX45" fmla="*/ 209725 w 2122415"/>
              <a:gd name="connsiteY45" fmla="*/ 2759978 h 3003259"/>
              <a:gd name="connsiteX46" fmla="*/ 218114 w 2122415"/>
              <a:gd name="connsiteY46" fmla="*/ 2818701 h 3003259"/>
              <a:gd name="connsiteX47" fmla="*/ 184558 w 2122415"/>
              <a:gd name="connsiteY47" fmla="*/ 2852257 h 3003259"/>
              <a:gd name="connsiteX48" fmla="*/ 151002 w 2122415"/>
              <a:gd name="connsiteY48" fmla="*/ 2860646 h 3003259"/>
              <a:gd name="connsiteX49" fmla="*/ 159391 w 2122415"/>
              <a:gd name="connsiteY49" fmla="*/ 2885813 h 3003259"/>
              <a:gd name="connsiteX50" fmla="*/ 142613 w 2122415"/>
              <a:gd name="connsiteY50" fmla="*/ 2936147 h 3003259"/>
              <a:gd name="connsiteX51" fmla="*/ 151002 w 2122415"/>
              <a:gd name="connsiteY51" fmla="*/ 2961314 h 3003259"/>
              <a:gd name="connsiteX52" fmla="*/ 167780 w 2122415"/>
              <a:gd name="connsiteY52" fmla="*/ 2986481 h 3003259"/>
              <a:gd name="connsiteX53" fmla="*/ 176169 w 2122415"/>
              <a:gd name="connsiteY53" fmla="*/ 3003259 h 3003259"/>
              <a:gd name="connsiteX54" fmla="*/ 1300294 w 2122415"/>
              <a:gd name="connsiteY54" fmla="*/ 2978092 h 3003259"/>
              <a:gd name="connsiteX55" fmla="*/ 1342239 w 2122415"/>
              <a:gd name="connsiteY55" fmla="*/ 2860646 h 3003259"/>
              <a:gd name="connsiteX56" fmla="*/ 1350628 w 2122415"/>
              <a:gd name="connsiteY56" fmla="*/ 2835479 h 3003259"/>
              <a:gd name="connsiteX57" fmla="*/ 1367406 w 2122415"/>
              <a:gd name="connsiteY57" fmla="*/ 2810312 h 3003259"/>
              <a:gd name="connsiteX58" fmla="*/ 1392573 w 2122415"/>
              <a:gd name="connsiteY58" fmla="*/ 2718033 h 3003259"/>
              <a:gd name="connsiteX59" fmla="*/ 1392573 w 2122415"/>
              <a:gd name="connsiteY59" fmla="*/ 2701255 h 3003259"/>
              <a:gd name="connsiteX60" fmla="*/ 1359017 w 2122415"/>
              <a:gd name="connsiteY60" fmla="*/ 2139193 h 3003259"/>
              <a:gd name="connsiteX61" fmla="*/ 1426129 w 2122415"/>
              <a:gd name="connsiteY61" fmla="*/ 2080470 h 3003259"/>
              <a:gd name="connsiteX62" fmla="*/ 1551963 w 2122415"/>
              <a:gd name="connsiteY62" fmla="*/ 1644242 h 3003259"/>
              <a:gd name="connsiteX63" fmla="*/ 1585519 w 2122415"/>
              <a:gd name="connsiteY63" fmla="*/ 1577130 h 3003259"/>
              <a:gd name="connsiteX64" fmla="*/ 1593908 w 2122415"/>
              <a:gd name="connsiteY64" fmla="*/ 1543574 h 3003259"/>
              <a:gd name="connsiteX65" fmla="*/ 1619075 w 2122415"/>
              <a:gd name="connsiteY65" fmla="*/ 1451295 h 3003259"/>
              <a:gd name="connsiteX66" fmla="*/ 1635853 w 2122415"/>
              <a:gd name="connsiteY66" fmla="*/ 1400962 h 3003259"/>
              <a:gd name="connsiteX67" fmla="*/ 1644242 w 2122415"/>
              <a:gd name="connsiteY67" fmla="*/ 1375795 h 3003259"/>
              <a:gd name="connsiteX68" fmla="*/ 1669409 w 2122415"/>
              <a:gd name="connsiteY68" fmla="*/ 1359017 h 3003259"/>
              <a:gd name="connsiteX69" fmla="*/ 1677798 w 2122415"/>
              <a:gd name="connsiteY69" fmla="*/ 1333850 h 3003259"/>
              <a:gd name="connsiteX70" fmla="*/ 1728132 w 2122415"/>
              <a:gd name="connsiteY70" fmla="*/ 1317072 h 3003259"/>
              <a:gd name="connsiteX71" fmla="*/ 1736521 w 2122415"/>
              <a:gd name="connsiteY71" fmla="*/ 1308683 h 3003259"/>
              <a:gd name="connsiteX72" fmla="*/ 1744910 w 2122415"/>
              <a:gd name="connsiteY72" fmla="*/ 1140903 h 3003259"/>
              <a:gd name="connsiteX73" fmla="*/ 1753299 w 2122415"/>
              <a:gd name="connsiteY73" fmla="*/ 1073791 h 3003259"/>
              <a:gd name="connsiteX74" fmla="*/ 1761688 w 2122415"/>
              <a:gd name="connsiteY74" fmla="*/ 964734 h 3003259"/>
              <a:gd name="connsiteX75" fmla="*/ 1770077 w 2122415"/>
              <a:gd name="connsiteY75" fmla="*/ 939567 h 3003259"/>
              <a:gd name="connsiteX76" fmla="*/ 1802757 w 2122415"/>
              <a:gd name="connsiteY76" fmla="*/ 918375 h 3003259"/>
              <a:gd name="connsiteX77" fmla="*/ 1862356 w 2122415"/>
              <a:gd name="connsiteY77" fmla="*/ 872455 h 3003259"/>
              <a:gd name="connsiteX78" fmla="*/ 1904301 w 2122415"/>
              <a:gd name="connsiteY78" fmla="*/ 864066 h 3003259"/>
              <a:gd name="connsiteX79" fmla="*/ 1937857 w 2122415"/>
              <a:gd name="connsiteY79" fmla="*/ 788565 h 3003259"/>
              <a:gd name="connsiteX80" fmla="*/ 1946246 w 2122415"/>
              <a:gd name="connsiteY80" fmla="*/ 763398 h 3003259"/>
              <a:gd name="connsiteX81" fmla="*/ 1937857 w 2122415"/>
              <a:gd name="connsiteY81" fmla="*/ 654341 h 3003259"/>
              <a:gd name="connsiteX82" fmla="*/ 1946246 w 2122415"/>
              <a:gd name="connsiteY82" fmla="*/ 629174 h 3003259"/>
              <a:gd name="connsiteX83" fmla="*/ 2013358 w 2122415"/>
              <a:gd name="connsiteY83" fmla="*/ 620785 h 3003259"/>
              <a:gd name="connsiteX84" fmla="*/ 2122415 w 2122415"/>
              <a:gd name="connsiteY84" fmla="*/ 436228 h 3003259"/>
              <a:gd name="connsiteX85" fmla="*/ 1661020 w 2122415"/>
              <a:gd name="connsiteY85" fmla="*/ 427839 h 3003259"/>
              <a:gd name="connsiteX86" fmla="*/ 1233182 w 2122415"/>
              <a:gd name="connsiteY86" fmla="*/ 427839 h 3003259"/>
              <a:gd name="connsiteX87" fmla="*/ 1233182 w 2122415"/>
              <a:gd name="connsiteY87" fmla="*/ 0 h 3003259"/>
              <a:gd name="connsiteX88" fmla="*/ 444617 w 2122415"/>
              <a:gd name="connsiteY88" fmla="*/ 0 h 3003259"/>
              <a:gd name="connsiteX89" fmla="*/ 461395 w 2122415"/>
              <a:gd name="connsiteY89" fmla="*/ 318782 h 3003259"/>
              <a:gd name="connsiteX90" fmla="*/ 0 w 2122415"/>
              <a:gd name="connsiteY90" fmla="*/ 964734 h 3003259"/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7446 w 2122415"/>
              <a:gd name="connsiteY5" fmla="*/ 1149292 h 3003259"/>
              <a:gd name="connsiteX6" fmla="*/ 167780 w 2122415"/>
              <a:gd name="connsiteY6" fmla="*/ 1140903 h 3003259"/>
              <a:gd name="connsiteX7" fmla="*/ 201336 w 2122415"/>
              <a:gd name="connsiteY7" fmla="*/ 1124125 h 3003259"/>
              <a:gd name="connsiteX8" fmla="*/ 209725 w 2122415"/>
              <a:gd name="connsiteY8" fmla="*/ 1149292 h 3003259"/>
              <a:gd name="connsiteX9" fmla="*/ 234892 w 2122415"/>
              <a:gd name="connsiteY9" fmla="*/ 1157681 h 3003259"/>
              <a:gd name="connsiteX10" fmla="*/ 343949 w 2122415"/>
              <a:gd name="connsiteY10" fmla="*/ 1166070 h 3003259"/>
              <a:gd name="connsiteX11" fmla="*/ 377505 w 2122415"/>
              <a:gd name="connsiteY11" fmla="*/ 1241571 h 3003259"/>
              <a:gd name="connsiteX12" fmla="*/ 419450 w 2122415"/>
              <a:gd name="connsiteY12" fmla="*/ 1199626 h 3003259"/>
              <a:gd name="connsiteX13" fmla="*/ 469784 w 2122415"/>
              <a:gd name="connsiteY13" fmla="*/ 1216404 h 3003259"/>
              <a:gd name="connsiteX14" fmla="*/ 545284 w 2122415"/>
              <a:gd name="connsiteY14" fmla="*/ 1241571 h 3003259"/>
              <a:gd name="connsiteX15" fmla="*/ 595618 w 2122415"/>
              <a:gd name="connsiteY15" fmla="*/ 1258349 h 3003259"/>
              <a:gd name="connsiteX16" fmla="*/ 620785 w 2122415"/>
              <a:gd name="connsiteY16" fmla="*/ 1266738 h 3003259"/>
              <a:gd name="connsiteX17" fmla="*/ 637563 w 2122415"/>
              <a:gd name="connsiteY17" fmla="*/ 1291905 h 3003259"/>
              <a:gd name="connsiteX18" fmla="*/ 645952 w 2122415"/>
              <a:gd name="connsiteY18" fmla="*/ 1325461 h 3003259"/>
              <a:gd name="connsiteX19" fmla="*/ 671119 w 2122415"/>
              <a:gd name="connsiteY19" fmla="*/ 1342239 h 3003259"/>
              <a:gd name="connsiteX20" fmla="*/ 696286 w 2122415"/>
              <a:gd name="connsiteY20" fmla="*/ 1333850 h 3003259"/>
              <a:gd name="connsiteX21" fmla="*/ 704675 w 2122415"/>
              <a:gd name="connsiteY21" fmla="*/ 1308683 h 3003259"/>
              <a:gd name="connsiteX22" fmla="*/ 780176 w 2122415"/>
              <a:gd name="connsiteY22" fmla="*/ 1317072 h 3003259"/>
              <a:gd name="connsiteX23" fmla="*/ 796954 w 2122415"/>
              <a:gd name="connsiteY23" fmla="*/ 1266738 h 3003259"/>
              <a:gd name="connsiteX24" fmla="*/ 805343 w 2122415"/>
              <a:gd name="connsiteY24" fmla="*/ 1241571 h 3003259"/>
              <a:gd name="connsiteX25" fmla="*/ 830510 w 2122415"/>
              <a:gd name="connsiteY25" fmla="*/ 1224793 h 3003259"/>
              <a:gd name="connsiteX26" fmla="*/ 864066 w 2122415"/>
              <a:gd name="connsiteY26" fmla="*/ 1233182 h 3003259"/>
              <a:gd name="connsiteX27" fmla="*/ 889233 w 2122415"/>
              <a:gd name="connsiteY27" fmla="*/ 1249960 h 3003259"/>
              <a:gd name="connsiteX28" fmla="*/ 914400 w 2122415"/>
              <a:gd name="connsiteY28" fmla="*/ 1258349 h 3003259"/>
              <a:gd name="connsiteX29" fmla="*/ 931178 w 2122415"/>
              <a:gd name="connsiteY29" fmla="*/ 1291905 h 3003259"/>
              <a:gd name="connsiteX30" fmla="*/ 645952 w 2122415"/>
              <a:gd name="connsiteY30" fmla="*/ 1820411 h 3003259"/>
              <a:gd name="connsiteX31" fmla="*/ 620785 w 2122415"/>
              <a:gd name="connsiteY31" fmla="*/ 1887523 h 3003259"/>
              <a:gd name="connsiteX32" fmla="*/ 595618 w 2122415"/>
              <a:gd name="connsiteY32" fmla="*/ 1895912 h 3003259"/>
              <a:gd name="connsiteX33" fmla="*/ 587229 w 2122415"/>
              <a:gd name="connsiteY33" fmla="*/ 1929468 h 3003259"/>
              <a:gd name="connsiteX34" fmla="*/ 570451 w 2122415"/>
              <a:gd name="connsiteY34" fmla="*/ 1979802 h 3003259"/>
              <a:gd name="connsiteX35" fmla="*/ 562062 w 2122415"/>
              <a:gd name="connsiteY35" fmla="*/ 2004969 h 3003259"/>
              <a:gd name="connsiteX36" fmla="*/ 536895 w 2122415"/>
              <a:gd name="connsiteY36" fmla="*/ 2021747 h 3003259"/>
              <a:gd name="connsiteX37" fmla="*/ 469784 w 2122415"/>
              <a:gd name="connsiteY37" fmla="*/ 2030136 h 3003259"/>
              <a:gd name="connsiteX38" fmla="*/ 419450 w 2122415"/>
              <a:gd name="connsiteY38" fmla="*/ 2063692 h 3003259"/>
              <a:gd name="connsiteX39" fmla="*/ 411061 w 2122415"/>
              <a:gd name="connsiteY39" fmla="*/ 2072081 h 3003259"/>
              <a:gd name="connsiteX40" fmla="*/ 151002 w 2122415"/>
              <a:gd name="connsiteY40" fmla="*/ 2541864 h 3003259"/>
              <a:gd name="connsiteX41" fmla="*/ 125835 w 2122415"/>
              <a:gd name="connsiteY41" fmla="*/ 2608976 h 3003259"/>
              <a:gd name="connsiteX42" fmla="*/ 109057 w 2122415"/>
              <a:gd name="connsiteY42" fmla="*/ 2659310 h 3003259"/>
              <a:gd name="connsiteX43" fmla="*/ 109057 w 2122415"/>
              <a:gd name="connsiteY43" fmla="*/ 2676088 h 3003259"/>
              <a:gd name="connsiteX44" fmla="*/ 167780 w 2122415"/>
              <a:gd name="connsiteY44" fmla="*/ 2718033 h 3003259"/>
              <a:gd name="connsiteX45" fmla="*/ 209725 w 2122415"/>
              <a:gd name="connsiteY45" fmla="*/ 2759978 h 3003259"/>
              <a:gd name="connsiteX46" fmla="*/ 218114 w 2122415"/>
              <a:gd name="connsiteY46" fmla="*/ 2818701 h 3003259"/>
              <a:gd name="connsiteX47" fmla="*/ 184558 w 2122415"/>
              <a:gd name="connsiteY47" fmla="*/ 2852257 h 3003259"/>
              <a:gd name="connsiteX48" fmla="*/ 151002 w 2122415"/>
              <a:gd name="connsiteY48" fmla="*/ 2860646 h 3003259"/>
              <a:gd name="connsiteX49" fmla="*/ 159391 w 2122415"/>
              <a:gd name="connsiteY49" fmla="*/ 2885813 h 3003259"/>
              <a:gd name="connsiteX50" fmla="*/ 142613 w 2122415"/>
              <a:gd name="connsiteY50" fmla="*/ 2936147 h 3003259"/>
              <a:gd name="connsiteX51" fmla="*/ 151002 w 2122415"/>
              <a:gd name="connsiteY51" fmla="*/ 2961314 h 3003259"/>
              <a:gd name="connsiteX52" fmla="*/ 167780 w 2122415"/>
              <a:gd name="connsiteY52" fmla="*/ 2986481 h 3003259"/>
              <a:gd name="connsiteX53" fmla="*/ 176169 w 2122415"/>
              <a:gd name="connsiteY53" fmla="*/ 3003259 h 3003259"/>
              <a:gd name="connsiteX54" fmla="*/ 1300294 w 2122415"/>
              <a:gd name="connsiteY54" fmla="*/ 2978092 h 3003259"/>
              <a:gd name="connsiteX55" fmla="*/ 1342239 w 2122415"/>
              <a:gd name="connsiteY55" fmla="*/ 2860646 h 3003259"/>
              <a:gd name="connsiteX56" fmla="*/ 1350628 w 2122415"/>
              <a:gd name="connsiteY56" fmla="*/ 2835479 h 3003259"/>
              <a:gd name="connsiteX57" fmla="*/ 1367406 w 2122415"/>
              <a:gd name="connsiteY57" fmla="*/ 2810312 h 3003259"/>
              <a:gd name="connsiteX58" fmla="*/ 1392573 w 2122415"/>
              <a:gd name="connsiteY58" fmla="*/ 2718033 h 3003259"/>
              <a:gd name="connsiteX59" fmla="*/ 1392573 w 2122415"/>
              <a:gd name="connsiteY59" fmla="*/ 2701255 h 3003259"/>
              <a:gd name="connsiteX60" fmla="*/ 1359017 w 2122415"/>
              <a:gd name="connsiteY60" fmla="*/ 2139193 h 3003259"/>
              <a:gd name="connsiteX61" fmla="*/ 1426129 w 2122415"/>
              <a:gd name="connsiteY61" fmla="*/ 2080470 h 3003259"/>
              <a:gd name="connsiteX62" fmla="*/ 1551963 w 2122415"/>
              <a:gd name="connsiteY62" fmla="*/ 1644242 h 3003259"/>
              <a:gd name="connsiteX63" fmla="*/ 1585519 w 2122415"/>
              <a:gd name="connsiteY63" fmla="*/ 1577130 h 3003259"/>
              <a:gd name="connsiteX64" fmla="*/ 1593908 w 2122415"/>
              <a:gd name="connsiteY64" fmla="*/ 1543574 h 3003259"/>
              <a:gd name="connsiteX65" fmla="*/ 1619075 w 2122415"/>
              <a:gd name="connsiteY65" fmla="*/ 1451295 h 3003259"/>
              <a:gd name="connsiteX66" fmla="*/ 1635853 w 2122415"/>
              <a:gd name="connsiteY66" fmla="*/ 1400962 h 3003259"/>
              <a:gd name="connsiteX67" fmla="*/ 1644242 w 2122415"/>
              <a:gd name="connsiteY67" fmla="*/ 1375795 h 3003259"/>
              <a:gd name="connsiteX68" fmla="*/ 1669409 w 2122415"/>
              <a:gd name="connsiteY68" fmla="*/ 1359017 h 3003259"/>
              <a:gd name="connsiteX69" fmla="*/ 1693700 w 2122415"/>
              <a:gd name="connsiteY69" fmla="*/ 1345777 h 3003259"/>
              <a:gd name="connsiteX70" fmla="*/ 1728132 w 2122415"/>
              <a:gd name="connsiteY70" fmla="*/ 1317072 h 3003259"/>
              <a:gd name="connsiteX71" fmla="*/ 1736521 w 2122415"/>
              <a:gd name="connsiteY71" fmla="*/ 1308683 h 3003259"/>
              <a:gd name="connsiteX72" fmla="*/ 1744910 w 2122415"/>
              <a:gd name="connsiteY72" fmla="*/ 1140903 h 3003259"/>
              <a:gd name="connsiteX73" fmla="*/ 1753299 w 2122415"/>
              <a:gd name="connsiteY73" fmla="*/ 1073791 h 3003259"/>
              <a:gd name="connsiteX74" fmla="*/ 1761688 w 2122415"/>
              <a:gd name="connsiteY74" fmla="*/ 964734 h 3003259"/>
              <a:gd name="connsiteX75" fmla="*/ 1770077 w 2122415"/>
              <a:gd name="connsiteY75" fmla="*/ 939567 h 3003259"/>
              <a:gd name="connsiteX76" fmla="*/ 1802757 w 2122415"/>
              <a:gd name="connsiteY76" fmla="*/ 918375 h 3003259"/>
              <a:gd name="connsiteX77" fmla="*/ 1862356 w 2122415"/>
              <a:gd name="connsiteY77" fmla="*/ 872455 h 3003259"/>
              <a:gd name="connsiteX78" fmla="*/ 1904301 w 2122415"/>
              <a:gd name="connsiteY78" fmla="*/ 864066 h 3003259"/>
              <a:gd name="connsiteX79" fmla="*/ 1937857 w 2122415"/>
              <a:gd name="connsiteY79" fmla="*/ 788565 h 3003259"/>
              <a:gd name="connsiteX80" fmla="*/ 1946246 w 2122415"/>
              <a:gd name="connsiteY80" fmla="*/ 763398 h 3003259"/>
              <a:gd name="connsiteX81" fmla="*/ 1937857 w 2122415"/>
              <a:gd name="connsiteY81" fmla="*/ 654341 h 3003259"/>
              <a:gd name="connsiteX82" fmla="*/ 1946246 w 2122415"/>
              <a:gd name="connsiteY82" fmla="*/ 629174 h 3003259"/>
              <a:gd name="connsiteX83" fmla="*/ 2013358 w 2122415"/>
              <a:gd name="connsiteY83" fmla="*/ 620785 h 3003259"/>
              <a:gd name="connsiteX84" fmla="*/ 2122415 w 2122415"/>
              <a:gd name="connsiteY84" fmla="*/ 436228 h 3003259"/>
              <a:gd name="connsiteX85" fmla="*/ 1661020 w 2122415"/>
              <a:gd name="connsiteY85" fmla="*/ 427839 h 3003259"/>
              <a:gd name="connsiteX86" fmla="*/ 1233182 w 2122415"/>
              <a:gd name="connsiteY86" fmla="*/ 427839 h 3003259"/>
              <a:gd name="connsiteX87" fmla="*/ 1233182 w 2122415"/>
              <a:gd name="connsiteY87" fmla="*/ 0 h 3003259"/>
              <a:gd name="connsiteX88" fmla="*/ 444617 w 2122415"/>
              <a:gd name="connsiteY88" fmla="*/ 0 h 3003259"/>
              <a:gd name="connsiteX89" fmla="*/ 461395 w 2122415"/>
              <a:gd name="connsiteY89" fmla="*/ 318782 h 3003259"/>
              <a:gd name="connsiteX90" fmla="*/ 0 w 2122415"/>
              <a:gd name="connsiteY90" fmla="*/ 964734 h 3003259"/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7446 w 2122415"/>
              <a:gd name="connsiteY5" fmla="*/ 1149292 h 3003259"/>
              <a:gd name="connsiteX6" fmla="*/ 167780 w 2122415"/>
              <a:gd name="connsiteY6" fmla="*/ 1140903 h 3003259"/>
              <a:gd name="connsiteX7" fmla="*/ 201336 w 2122415"/>
              <a:gd name="connsiteY7" fmla="*/ 1124125 h 3003259"/>
              <a:gd name="connsiteX8" fmla="*/ 209725 w 2122415"/>
              <a:gd name="connsiteY8" fmla="*/ 1149292 h 3003259"/>
              <a:gd name="connsiteX9" fmla="*/ 234892 w 2122415"/>
              <a:gd name="connsiteY9" fmla="*/ 1157681 h 3003259"/>
              <a:gd name="connsiteX10" fmla="*/ 324071 w 2122415"/>
              <a:gd name="connsiteY10" fmla="*/ 1185948 h 3003259"/>
              <a:gd name="connsiteX11" fmla="*/ 377505 w 2122415"/>
              <a:gd name="connsiteY11" fmla="*/ 1241571 h 3003259"/>
              <a:gd name="connsiteX12" fmla="*/ 419450 w 2122415"/>
              <a:gd name="connsiteY12" fmla="*/ 1199626 h 3003259"/>
              <a:gd name="connsiteX13" fmla="*/ 469784 w 2122415"/>
              <a:gd name="connsiteY13" fmla="*/ 1216404 h 3003259"/>
              <a:gd name="connsiteX14" fmla="*/ 545284 w 2122415"/>
              <a:gd name="connsiteY14" fmla="*/ 1241571 h 3003259"/>
              <a:gd name="connsiteX15" fmla="*/ 595618 w 2122415"/>
              <a:gd name="connsiteY15" fmla="*/ 1258349 h 3003259"/>
              <a:gd name="connsiteX16" fmla="*/ 620785 w 2122415"/>
              <a:gd name="connsiteY16" fmla="*/ 1266738 h 3003259"/>
              <a:gd name="connsiteX17" fmla="*/ 637563 w 2122415"/>
              <a:gd name="connsiteY17" fmla="*/ 1291905 h 3003259"/>
              <a:gd name="connsiteX18" fmla="*/ 645952 w 2122415"/>
              <a:gd name="connsiteY18" fmla="*/ 1325461 h 3003259"/>
              <a:gd name="connsiteX19" fmla="*/ 671119 w 2122415"/>
              <a:gd name="connsiteY19" fmla="*/ 1342239 h 3003259"/>
              <a:gd name="connsiteX20" fmla="*/ 696286 w 2122415"/>
              <a:gd name="connsiteY20" fmla="*/ 1333850 h 3003259"/>
              <a:gd name="connsiteX21" fmla="*/ 704675 w 2122415"/>
              <a:gd name="connsiteY21" fmla="*/ 1308683 h 3003259"/>
              <a:gd name="connsiteX22" fmla="*/ 780176 w 2122415"/>
              <a:gd name="connsiteY22" fmla="*/ 1317072 h 3003259"/>
              <a:gd name="connsiteX23" fmla="*/ 796954 w 2122415"/>
              <a:gd name="connsiteY23" fmla="*/ 1266738 h 3003259"/>
              <a:gd name="connsiteX24" fmla="*/ 805343 w 2122415"/>
              <a:gd name="connsiteY24" fmla="*/ 1241571 h 3003259"/>
              <a:gd name="connsiteX25" fmla="*/ 830510 w 2122415"/>
              <a:gd name="connsiteY25" fmla="*/ 1224793 h 3003259"/>
              <a:gd name="connsiteX26" fmla="*/ 864066 w 2122415"/>
              <a:gd name="connsiteY26" fmla="*/ 1233182 h 3003259"/>
              <a:gd name="connsiteX27" fmla="*/ 889233 w 2122415"/>
              <a:gd name="connsiteY27" fmla="*/ 1249960 h 3003259"/>
              <a:gd name="connsiteX28" fmla="*/ 914400 w 2122415"/>
              <a:gd name="connsiteY28" fmla="*/ 1258349 h 3003259"/>
              <a:gd name="connsiteX29" fmla="*/ 931178 w 2122415"/>
              <a:gd name="connsiteY29" fmla="*/ 1291905 h 3003259"/>
              <a:gd name="connsiteX30" fmla="*/ 645952 w 2122415"/>
              <a:gd name="connsiteY30" fmla="*/ 1820411 h 3003259"/>
              <a:gd name="connsiteX31" fmla="*/ 620785 w 2122415"/>
              <a:gd name="connsiteY31" fmla="*/ 1887523 h 3003259"/>
              <a:gd name="connsiteX32" fmla="*/ 595618 w 2122415"/>
              <a:gd name="connsiteY32" fmla="*/ 1895912 h 3003259"/>
              <a:gd name="connsiteX33" fmla="*/ 587229 w 2122415"/>
              <a:gd name="connsiteY33" fmla="*/ 1929468 h 3003259"/>
              <a:gd name="connsiteX34" fmla="*/ 570451 w 2122415"/>
              <a:gd name="connsiteY34" fmla="*/ 1979802 h 3003259"/>
              <a:gd name="connsiteX35" fmla="*/ 562062 w 2122415"/>
              <a:gd name="connsiteY35" fmla="*/ 2004969 h 3003259"/>
              <a:gd name="connsiteX36" fmla="*/ 536895 w 2122415"/>
              <a:gd name="connsiteY36" fmla="*/ 2021747 h 3003259"/>
              <a:gd name="connsiteX37" fmla="*/ 469784 w 2122415"/>
              <a:gd name="connsiteY37" fmla="*/ 2030136 h 3003259"/>
              <a:gd name="connsiteX38" fmla="*/ 419450 w 2122415"/>
              <a:gd name="connsiteY38" fmla="*/ 2063692 h 3003259"/>
              <a:gd name="connsiteX39" fmla="*/ 411061 w 2122415"/>
              <a:gd name="connsiteY39" fmla="*/ 2072081 h 3003259"/>
              <a:gd name="connsiteX40" fmla="*/ 151002 w 2122415"/>
              <a:gd name="connsiteY40" fmla="*/ 2541864 h 3003259"/>
              <a:gd name="connsiteX41" fmla="*/ 125835 w 2122415"/>
              <a:gd name="connsiteY41" fmla="*/ 2608976 h 3003259"/>
              <a:gd name="connsiteX42" fmla="*/ 109057 w 2122415"/>
              <a:gd name="connsiteY42" fmla="*/ 2659310 h 3003259"/>
              <a:gd name="connsiteX43" fmla="*/ 109057 w 2122415"/>
              <a:gd name="connsiteY43" fmla="*/ 2676088 h 3003259"/>
              <a:gd name="connsiteX44" fmla="*/ 167780 w 2122415"/>
              <a:gd name="connsiteY44" fmla="*/ 2718033 h 3003259"/>
              <a:gd name="connsiteX45" fmla="*/ 209725 w 2122415"/>
              <a:gd name="connsiteY45" fmla="*/ 2759978 h 3003259"/>
              <a:gd name="connsiteX46" fmla="*/ 218114 w 2122415"/>
              <a:gd name="connsiteY46" fmla="*/ 2818701 h 3003259"/>
              <a:gd name="connsiteX47" fmla="*/ 184558 w 2122415"/>
              <a:gd name="connsiteY47" fmla="*/ 2852257 h 3003259"/>
              <a:gd name="connsiteX48" fmla="*/ 151002 w 2122415"/>
              <a:gd name="connsiteY48" fmla="*/ 2860646 h 3003259"/>
              <a:gd name="connsiteX49" fmla="*/ 159391 w 2122415"/>
              <a:gd name="connsiteY49" fmla="*/ 2885813 h 3003259"/>
              <a:gd name="connsiteX50" fmla="*/ 142613 w 2122415"/>
              <a:gd name="connsiteY50" fmla="*/ 2936147 h 3003259"/>
              <a:gd name="connsiteX51" fmla="*/ 151002 w 2122415"/>
              <a:gd name="connsiteY51" fmla="*/ 2961314 h 3003259"/>
              <a:gd name="connsiteX52" fmla="*/ 167780 w 2122415"/>
              <a:gd name="connsiteY52" fmla="*/ 2986481 h 3003259"/>
              <a:gd name="connsiteX53" fmla="*/ 176169 w 2122415"/>
              <a:gd name="connsiteY53" fmla="*/ 3003259 h 3003259"/>
              <a:gd name="connsiteX54" fmla="*/ 1300294 w 2122415"/>
              <a:gd name="connsiteY54" fmla="*/ 2978092 h 3003259"/>
              <a:gd name="connsiteX55" fmla="*/ 1342239 w 2122415"/>
              <a:gd name="connsiteY55" fmla="*/ 2860646 h 3003259"/>
              <a:gd name="connsiteX56" fmla="*/ 1350628 w 2122415"/>
              <a:gd name="connsiteY56" fmla="*/ 2835479 h 3003259"/>
              <a:gd name="connsiteX57" fmla="*/ 1367406 w 2122415"/>
              <a:gd name="connsiteY57" fmla="*/ 2810312 h 3003259"/>
              <a:gd name="connsiteX58" fmla="*/ 1392573 w 2122415"/>
              <a:gd name="connsiteY58" fmla="*/ 2718033 h 3003259"/>
              <a:gd name="connsiteX59" fmla="*/ 1392573 w 2122415"/>
              <a:gd name="connsiteY59" fmla="*/ 2701255 h 3003259"/>
              <a:gd name="connsiteX60" fmla="*/ 1359017 w 2122415"/>
              <a:gd name="connsiteY60" fmla="*/ 2139193 h 3003259"/>
              <a:gd name="connsiteX61" fmla="*/ 1426129 w 2122415"/>
              <a:gd name="connsiteY61" fmla="*/ 2080470 h 3003259"/>
              <a:gd name="connsiteX62" fmla="*/ 1551963 w 2122415"/>
              <a:gd name="connsiteY62" fmla="*/ 1644242 h 3003259"/>
              <a:gd name="connsiteX63" fmla="*/ 1585519 w 2122415"/>
              <a:gd name="connsiteY63" fmla="*/ 1577130 h 3003259"/>
              <a:gd name="connsiteX64" fmla="*/ 1593908 w 2122415"/>
              <a:gd name="connsiteY64" fmla="*/ 1543574 h 3003259"/>
              <a:gd name="connsiteX65" fmla="*/ 1619075 w 2122415"/>
              <a:gd name="connsiteY65" fmla="*/ 1451295 h 3003259"/>
              <a:gd name="connsiteX66" fmla="*/ 1635853 w 2122415"/>
              <a:gd name="connsiteY66" fmla="*/ 1400962 h 3003259"/>
              <a:gd name="connsiteX67" fmla="*/ 1644242 w 2122415"/>
              <a:gd name="connsiteY67" fmla="*/ 1375795 h 3003259"/>
              <a:gd name="connsiteX68" fmla="*/ 1669409 w 2122415"/>
              <a:gd name="connsiteY68" fmla="*/ 1359017 h 3003259"/>
              <a:gd name="connsiteX69" fmla="*/ 1693700 w 2122415"/>
              <a:gd name="connsiteY69" fmla="*/ 1345777 h 3003259"/>
              <a:gd name="connsiteX70" fmla="*/ 1728132 w 2122415"/>
              <a:gd name="connsiteY70" fmla="*/ 1317072 h 3003259"/>
              <a:gd name="connsiteX71" fmla="*/ 1736521 w 2122415"/>
              <a:gd name="connsiteY71" fmla="*/ 1308683 h 3003259"/>
              <a:gd name="connsiteX72" fmla="*/ 1744910 w 2122415"/>
              <a:gd name="connsiteY72" fmla="*/ 1140903 h 3003259"/>
              <a:gd name="connsiteX73" fmla="*/ 1753299 w 2122415"/>
              <a:gd name="connsiteY73" fmla="*/ 1073791 h 3003259"/>
              <a:gd name="connsiteX74" fmla="*/ 1761688 w 2122415"/>
              <a:gd name="connsiteY74" fmla="*/ 964734 h 3003259"/>
              <a:gd name="connsiteX75" fmla="*/ 1770077 w 2122415"/>
              <a:gd name="connsiteY75" fmla="*/ 939567 h 3003259"/>
              <a:gd name="connsiteX76" fmla="*/ 1802757 w 2122415"/>
              <a:gd name="connsiteY76" fmla="*/ 918375 h 3003259"/>
              <a:gd name="connsiteX77" fmla="*/ 1862356 w 2122415"/>
              <a:gd name="connsiteY77" fmla="*/ 872455 h 3003259"/>
              <a:gd name="connsiteX78" fmla="*/ 1904301 w 2122415"/>
              <a:gd name="connsiteY78" fmla="*/ 864066 h 3003259"/>
              <a:gd name="connsiteX79" fmla="*/ 1937857 w 2122415"/>
              <a:gd name="connsiteY79" fmla="*/ 788565 h 3003259"/>
              <a:gd name="connsiteX80" fmla="*/ 1946246 w 2122415"/>
              <a:gd name="connsiteY80" fmla="*/ 763398 h 3003259"/>
              <a:gd name="connsiteX81" fmla="*/ 1937857 w 2122415"/>
              <a:gd name="connsiteY81" fmla="*/ 654341 h 3003259"/>
              <a:gd name="connsiteX82" fmla="*/ 1946246 w 2122415"/>
              <a:gd name="connsiteY82" fmla="*/ 629174 h 3003259"/>
              <a:gd name="connsiteX83" fmla="*/ 2013358 w 2122415"/>
              <a:gd name="connsiteY83" fmla="*/ 620785 h 3003259"/>
              <a:gd name="connsiteX84" fmla="*/ 2122415 w 2122415"/>
              <a:gd name="connsiteY84" fmla="*/ 436228 h 3003259"/>
              <a:gd name="connsiteX85" fmla="*/ 1661020 w 2122415"/>
              <a:gd name="connsiteY85" fmla="*/ 427839 h 3003259"/>
              <a:gd name="connsiteX86" fmla="*/ 1233182 w 2122415"/>
              <a:gd name="connsiteY86" fmla="*/ 427839 h 3003259"/>
              <a:gd name="connsiteX87" fmla="*/ 1233182 w 2122415"/>
              <a:gd name="connsiteY87" fmla="*/ 0 h 3003259"/>
              <a:gd name="connsiteX88" fmla="*/ 444617 w 2122415"/>
              <a:gd name="connsiteY88" fmla="*/ 0 h 3003259"/>
              <a:gd name="connsiteX89" fmla="*/ 461395 w 2122415"/>
              <a:gd name="connsiteY89" fmla="*/ 318782 h 3003259"/>
              <a:gd name="connsiteX90" fmla="*/ 0 w 2122415"/>
              <a:gd name="connsiteY90" fmla="*/ 964734 h 3003259"/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7446 w 2122415"/>
              <a:gd name="connsiteY5" fmla="*/ 1149292 h 3003259"/>
              <a:gd name="connsiteX6" fmla="*/ 167780 w 2122415"/>
              <a:gd name="connsiteY6" fmla="*/ 1140903 h 3003259"/>
              <a:gd name="connsiteX7" fmla="*/ 201336 w 2122415"/>
              <a:gd name="connsiteY7" fmla="*/ 1124125 h 3003259"/>
              <a:gd name="connsiteX8" fmla="*/ 209725 w 2122415"/>
              <a:gd name="connsiteY8" fmla="*/ 1149292 h 3003259"/>
              <a:gd name="connsiteX9" fmla="*/ 242843 w 2122415"/>
              <a:gd name="connsiteY9" fmla="*/ 1137802 h 3003259"/>
              <a:gd name="connsiteX10" fmla="*/ 324071 w 2122415"/>
              <a:gd name="connsiteY10" fmla="*/ 1185948 h 3003259"/>
              <a:gd name="connsiteX11" fmla="*/ 377505 w 2122415"/>
              <a:gd name="connsiteY11" fmla="*/ 1241571 h 3003259"/>
              <a:gd name="connsiteX12" fmla="*/ 419450 w 2122415"/>
              <a:gd name="connsiteY12" fmla="*/ 1199626 h 3003259"/>
              <a:gd name="connsiteX13" fmla="*/ 469784 w 2122415"/>
              <a:gd name="connsiteY13" fmla="*/ 1216404 h 3003259"/>
              <a:gd name="connsiteX14" fmla="*/ 545284 w 2122415"/>
              <a:gd name="connsiteY14" fmla="*/ 1241571 h 3003259"/>
              <a:gd name="connsiteX15" fmla="*/ 595618 w 2122415"/>
              <a:gd name="connsiteY15" fmla="*/ 1258349 h 3003259"/>
              <a:gd name="connsiteX16" fmla="*/ 620785 w 2122415"/>
              <a:gd name="connsiteY16" fmla="*/ 1266738 h 3003259"/>
              <a:gd name="connsiteX17" fmla="*/ 637563 w 2122415"/>
              <a:gd name="connsiteY17" fmla="*/ 1291905 h 3003259"/>
              <a:gd name="connsiteX18" fmla="*/ 645952 w 2122415"/>
              <a:gd name="connsiteY18" fmla="*/ 1325461 h 3003259"/>
              <a:gd name="connsiteX19" fmla="*/ 671119 w 2122415"/>
              <a:gd name="connsiteY19" fmla="*/ 1342239 h 3003259"/>
              <a:gd name="connsiteX20" fmla="*/ 696286 w 2122415"/>
              <a:gd name="connsiteY20" fmla="*/ 1333850 h 3003259"/>
              <a:gd name="connsiteX21" fmla="*/ 704675 w 2122415"/>
              <a:gd name="connsiteY21" fmla="*/ 1308683 h 3003259"/>
              <a:gd name="connsiteX22" fmla="*/ 780176 w 2122415"/>
              <a:gd name="connsiteY22" fmla="*/ 1317072 h 3003259"/>
              <a:gd name="connsiteX23" fmla="*/ 796954 w 2122415"/>
              <a:gd name="connsiteY23" fmla="*/ 1266738 h 3003259"/>
              <a:gd name="connsiteX24" fmla="*/ 805343 w 2122415"/>
              <a:gd name="connsiteY24" fmla="*/ 1241571 h 3003259"/>
              <a:gd name="connsiteX25" fmla="*/ 830510 w 2122415"/>
              <a:gd name="connsiteY25" fmla="*/ 1224793 h 3003259"/>
              <a:gd name="connsiteX26" fmla="*/ 864066 w 2122415"/>
              <a:gd name="connsiteY26" fmla="*/ 1233182 h 3003259"/>
              <a:gd name="connsiteX27" fmla="*/ 889233 w 2122415"/>
              <a:gd name="connsiteY27" fmla="*/ 1249960 h 3003259"/>
              <a:gd name="connsiteX28" fmla="*/ 914400 w 2122415"/>
              <a:gd name="connsiteY28" fmla="*/ 1258349 h 3003259"/>
              <a:gd name="connsiteX29" fmla="*/ 931178 w 2122415"/>
              <a:gd name="connsiteY29" fmla="*/ 1291905 h 3003259"/>
              <a:gd name="connsiteX30" fmla="*/ 645952 w 2122415"/>
              <a:gd name="connsiteY30" fmla="*/ 1820411 h 3003259"/>
              <a:gd name="connsiteX31" fmla="*/ 620785 w 2122415"/>
              <a:gd name="connsiteY31" fmla="*/ 1887523 h 3003259"/>
              <a:gd name="connsiteX32" fmla="*/ 595618 w 2122415"/>
              <a:gd name="connsiteY32" fmla="*/ 1895912 h 3003259"/>
              <a:gd name="connsiteX33" fmla="*/ 587229 w 2122415"/>
              <a:gd name="connsiteY33" fmla="*/ 1929468 h 3003259"/>
              <a:gd name="connsiteX34" fmla="*/ 570451 w 2122415"/>
              <a:gd name="connsiteY34" fmla="*/ 1979802 h 3003259"/>
              <a:gd name="connsiteX35" fmla="*/ 562062 w 2122415"/>
              <a:gd name="connsiteY35" fmla="*/ 2004969 h 3003259"/>
              <a:gd name="connsiteX36" fmla="*/ 536895 w 2122415"/>
              <a:gd name="connsiteY36" fmla="*/ 2021747 h 3003259"/>
              <a:gd name="connsiteX37" fmla="*/ 469784 w 2122415"/>
              <a:gd name="connsiteY37" fmla="*/ 2030136 h 3003259"/>
              <a:gd name="connsiteX38" fmla="*/ 419450 w 2122415"/>
              <a:gd name="connsiteY38" fmla="*/ 2063692 h 3003259"/>
              <a:gd name="connsiteX39" fmla="*/ 411061 w 2122415"/>
              <a:gd name="connsiteY39" fmla="*/ 2072081 h 3003259"/>
              <a:gd name="connsiteX40" fmla="*/ 151002 w 2122415"/>
              <a:gd name="connsiteY40" fmla="*/ 2541864 h 3003259"/>
              <a:gd name="connsiteX41" fmla="*/ 125835 w 2122415"/>
              <a:gd name="connsiteY41" fmla="*/ 2608976 h 3003259"/>
              <a:gd name="connsiteX42" fmla="*/ 109057 w 2122415"/>
              <a:gd name="connsiteY42" fmla="*/ 2659310 h 3003259"/>
              <a:gd name="connsiteX43" fmla="*/ 109057 w 2122415"/>
              <a:gd name="connsiteY43" fmla="*/ 2676088 h 3003259"/>
              <a:gd name="connsiteX44" fmla="*/ 167780 w 2122415"/>
              <a:gd name="connsiteY44" fmla="*/ 2718033 h 3003259"/>
              <a:gd name="connsiteX45" fmla="*/ 209725 w 2122415"/>
              <a:gd name="connsiteY45" fmla="*/ 2759978 h 3003259"/>
              <a:gd name="connsiteX46" fmla="*/ 218114 w 2122415"/>
              <a:gd name="connsiteY46" fmla="*/ 2818701 h 3003259"/>
              <a:gd name="connsiteX47" fmla="*/ 184558 w 2122415"/>
              <a:gd name="connsiteY47" fmla="*/ 2852257 h 3003259"/>
              <a:gd name="connsiteX48" fmla="*/ 151002 w 2122415"/>
              <a:gd name="connsiteY48" fmla="*/ 2860646 h 3003259"/>
              <a:gd name="connsiteX49" fmla="*/ 159391 w 2122415"/>
              <a:gd name="connsiteY49" fmla="*/ 2885813 h 3003259"/>
              <a:gd name="connsiteX50" fmla="*/ 142613 w 2122415"/>
              <a:gd name="connsiteY50" fmla="*/ 2936147 h 3003259"/>
              <a:gd name="connsiteX51" fmla="*/ 151002 w 2122415"/>
              <a:gd name="connsiteY51" fmla="*/ 2961314 h 3003259"/>
              <a:gd name="connsiteX52" fmla="*/ 167780 w 2122415"/>
              <a:gd name="connsiteY52" fmla="*/ 2986481 h 3003259"/>
              <a:gd name="connsiteX53" fmla="*/ 176169 w 2122415"/>
              <a:gd name="connsiteY53" fmla="*/ 3003259 h 3003259"/>
              <a:gd name="connsiteX54" fmla="*/ 1300294 w 2122415"/>
              <a:gd name="connsiteY54" fmla="*/ 2978092 h 3003259"/>
              <a:gd name="connsiteX55" fmla="*/ 1342239 w 2122415"/>
              <a:gd name="connsiteY55" fmla="*/ 2860646 h 3003259"/>
              <a:gd name="connsiteX56" fmla="*/ 1350628 w 2122415"/>
              <a:gd name="connsiteY56" fmla="*/ 2835479 h 3003259"/>
              <a:gd name="connsiteX57" fmla="*/ 1367406 w 2122415"/>
              <a:gd name="connsiteY57" fmla="*/ 2810312 h 3003259"/>
              <a:gd name="connsiteX58" fmla="*/ 1392573 w 2122415"/>
              <a:gd name="connsiteY58" fmla="*/ 2718033 h 3003259"/>
              <a:gd name="connsiteX59" fmla="*/ 1392573 w 2122415"/>
              <a:gd name="connsiteY59" fmla="*/ 2701255 h 3003259"/>
              <a:gd name="connsiteX60" fmla="*/ 1359017 w 2122415"/>
              <a:gd name="connsiteY60" fmla="*/ 2139193 h 3003259"/>
              <a:gd name="connsiteX61" fmla="*/ 1426129 w 2122415"/>
              <a:gd name="connsiteY61" fmla="*/ 2080470 h 3003259"/>
              <a:gd name="connsiteX62" fmla="*/ 1551963 w 2122415"/>
              <a:gd name="connsiteY62" fmla="*/ 1644242 h 3003259"/>
              <a:gd name="connsiteX63" fmla="*/ 1585519 w 2122415"/>
              <a:gd name="connsiteY63" fmla="*/ 1577130 h 3003259"/>
              <a:gd name="connsiteX64" fmla="*/ 1593908 w 2122415"/>
              <a:gd name="connsiteY64" fmla="*/ 1543574 h 3003259"/>
              <a:gd name="connsiteX65" fmla="*/ 1619075 w 2122415"/>
              <a:gd name="connsiteY65" fmla="*/ 1451295 h 3003259"/>
              <a:gd name="connsiteX66" fmla="*/ 1635853 w 2122415"/>
              <a:gd name="connsiteY66" fmla="*/ 1400962 h 3003259"/>
              <a:gd name="connsiteX67" fmla="*/ 1644242 w 2122415"/>
              <a:gd name="connsiteY67" fmla="*/ 1375795 h 3003259"/>
              <a:gd name="connsiteX68" fmla="*/ 1669409 w 2122415"/>
              <a:gd name="connsiteY68" fmla="*/ 1359017 h 3003259"/>
              <a:gd name="connsiteX69" fmla="*/ 1693700 w 2122415"/>
              <a:gd name="connsiteY69" fmla="*/ 1345777 h 3003259"/>
              <a:gd name="connsiteX70" fmla="*/ 1728132 w 2122415"/>
              <a:gd name="connsiteY70" fmla="*/ 1317072 h 3003259"/>
              <a:gd name="connsiteX71" fmla="*/ 1736521 w 2122415"/>
              <a:gd name="connsiteY71" fmla="*/ 1308683 h 3003259"/>
              <a:gd name="connsiteX72" fmla="*/ 1744910 w 2122415"/>
              <a:gd name="connsiteY72" fmla="*/ 1140903 h 3003259"/>
              <a:gd name="connsiteX73" fmla="*/ 1753299 w 2122415"/>
              <a:gd name="connsiteY73" fmla="*/ 1073791 h 3003259"/>
              <a:gd name="connsiteX74" fmla="*/ 1761688 w 2122415"/>
              <a:gd name="connsiteY74" fmla="*/ 964734 h 3003259"/>
              <a:gd name="connsiteX75" fmla="*/ 1770077 w 2122415"/>
              <a:gd name="connsiteY75" fmla="*/ 939567 h 3003259"/>
              <a:gd name="connsiteX76" fmla="*/ 1802757 w 2122415"/>
              <a:gd name="connsiteY76" fmla="*/ 918375 h 3003259"/>
              <a:gd name="connsiteX77" fmla="*/ 1862356 w 2122415"/>
              <a:gd name="connsiteY77" fmla="*/ 872455 h 3003259"/>
              <a:gd name="connsiteX78" fmla="*/ 1904301 w 2122415"/>
              <a:gd name="connsiteY78" fmla="*/ 864066 h 3003259"/>
              <a:gd name="connsiteX79" fmla="*/ 1937857 w 2122415"/>
              <a:gd name="connsiteY79" fmla="*/ 788565 h 3003259"/>
              <a:gd name="connsiteX80" fmla="*/ 1946246 w 2122415"/>
              <a:gd name="connsiteY80" fmla="*/ 763398 h 3003259"/>
              <a:gd name="connsiteX81" fmla="*/ 1937857 w 2122415"/>
              <a:gd name="connsiteY81" fmla="*/ 654341 h 3003259"/>
              <a:gd name="connsiteX82" fmla="*/ 1946246 w 2122415"/>
              <a:gd name="connsiteY82" fmla="*/ 629174 h 3003259"/>
              <a:gd name="connsiteX83" fmla="*/ 2013358 w 2122415"/>
              <a:gd name="connsiteY83" fmla="*/ 620785 h 3003259"/>
              <a:gd name="connsiteX84" fmla="*/ 2122415 w 2122415"/>
              <a:gd name="connsiteY84" fmla="*/ 436228 h 3003259"/>
              <a:gd name="connsiteX85" fmla="*/ 1661020 w 2122415"/>
              <a:gd name="connsiteY85" fmla="*/ 427839 h 3003259"/>
              <a:gd name="connsiteX86" fmla="*/ 1233182 w 2122415"/>
              <a:gd name="connsiteY86" fmla="*/ 427839 h 3003259"/>
              <a:gd name="connsiteX87" fmla="*/ 1233182 w 2122415"/>
              <a:gd name="connsiteY87" fmla="*/ 0 h 3003259"/>
              <a:gd name="connsiteX88" fmla="*/ 444617 w 2122415"/>
              <a:gd name="connsiteY88" fmla="*/ 0 h 3003259"/>
              <a:gd name="connsiteX89" fmla="*/ 461395 w 2122415"/>
              <a:gd name="connsiteY89" fmla="*/ 318782 h 3003259"/>
              <a:gd name="connsiteX90" fmla="*/ 0 w 2122415"/>
              <a:gd name="connsiteY90" fmla="*/ 964734 h 3003259"/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7446 w 2122415"/>
              <a:gd name="connsiteY5" fmla="*/ 1149292 h 3003259"/>
              <a:gd name="connsiteX6" fmla="*/ 167780 w 2122415"/>
              <a:gd name="connsiteY6" fmla="*/ 1140903 h 3003259"/>
              <a:gd name="connsiteX7" fmla="*/ 201336 w 2122415"/>
              <a:gd name="connsiteY7" fmla="*/ 1124125 h 3003259"/>
              <a:gd name="connsiteX8" fmla="*/ 209725 w 2122415"/>
              <a:gd name="connsiteY8" fmla="*/ 1149292 h 3003259"/>
              <a:gd name="connsiteX9" fmla="*/ 242843 w 2122415"/>
              <a:gd name="connsiteY9" fmla="*/ 1137802 h 3003259"/>
              <a:gd name="connsiteX10" fmla="*/ 301675 w 2122415"/>
              <a:gd name="connsiteY10" fmla="*/ 1143201 h 3003259"/>
              <a:gd name="connsiteX11" fmla="*/ 324071 w 2122415"/>
              <a:gd name="connsiteY11" fmla="*/ 1185948 h 3003259"/>
              <a:gd name="connsiteX12" fmla="*/ 377505 w 2122415"/>
              <a:gd name="connsiteY12" fmla="*/ 1241571 h 3003259"/>
              <a:gd name="connsiteX13" fmla="*/ 419450 w 2122415"/>
              <a:gd name="connsiteY13" fmla="*/ 1199626 h 3003259"/>
              <a:gd name="connsiteX14" fmla="*/ 469784 w 2122415"/>
              <a:gd name="connsiteY14" fmla="*/ 1216404 h 3003259"/>
              <a:gd name="connsiteX15" fmla="*/ 545284 w 2122415"/>
              <a:gd name="connsiteY15" fmla="*/ 1241571 h 3003259"/>
              <a:gd name="connsiteX16" fmla="*/ 595618 w 2122415"/>
              <a:gd name="connsiteY16" fmla="*/ 1258349 h 3003259"/>
              <a:gd name="connsiteX17" fmla="*/ 620785 w 2122415"/>
              <a:gd name="connsiteY17" fmla="*/ 1266738 h 3003259"/>
              <a:gd name="connsiteX18" fmla="*/ 637563 w 2122415"/>
              <a:gd name="connsiteY18" fmla="*/ 1291905 h 3003259"/>
              <a:gd name="connsiteX19" fmla="*/ 645952 w 2122415"/>
              <a:gd name="connsiteY19" fmla="*/ 1325461 h 3003259"/>
              <a:gd name="connsiteX20" fmla="*/ 671119 w 2122415"/>
              <a:gd name="connsiteY20" fmla="*/ 1342239 h 3003259"/>
              <a:gd name="connsiteX21" fmla="*/ 696286 w 2122415"/>
              <a:gd name="connsiteY21" fmla="*/ 1333850 h 3003259"/>
              <a:gd name="connsiteX22" fmla="*/ 704675 w 2122415"/>
              <a:gd name="connsiteY22" fmla="*/ 1308683 h 3003259"/>
              <a:gd name="connsiteX23" fmla="*/ 780176 w 2122415"/>
              <a:gd name="connsiteY23" fmla="*/ 1317072 h 3003259"/>
              <a:gd name="connsiteX24" fmla="*/ 796954 w 2122415"/>
              <a:gd name="connsiteY24" fmla="*/ 1266738 h 3003259"/>
              <a:gd name="connsiteX25" fmla="*/ 805343 w 2122415"/>
              <a:gd name="connsiteY25" fmla="*/ 1241571 h 3003259"/>
              <a:gd name="connsiteX26" fmla="*/ 830510 w 2122415"/>
              <a:gd name="connsiteY26" fmla="*/ 1224793 h 3003259"/>
              <a:gd name="connsiteX27" fmla="*/ 864066 w 2122415"/>
              <a:gd name="connsiteY27" fmla="*/ 1233182 h 3003259"/>
              <a:gd name="connsiteX28" fmla="*/ 889233 w 2122415"/>
              <a:gd name="connsiteY28" fmla="*/ 1249960 h 3003259"/>
              <a:gd name="connsiteX29" fmla="*/ 914400 w 2122415"/>
              <a:gd name="connsiteY29" fmla="*/ 1258349 h 3003259"/>
              <a:gd name="connsiteX30" fmla="*/ 931178 w 2122415"/>
              <a:gd name="connsiteY30" fmla="*/ 1291905 h 3003259"/>
              <a:gd name="connsiteX31" fmla="*/ 645952 w 2122415"/>
              <a:gd name="connsiteY31" fmla="*/ 1820411 h 3003259"/>
              <a:gd name="connsiteX32" fmla="*/ 620785 w 2122415"/>
              <a:gd name="connsiteY32" fmla="*/ 1887523 h 3003259"/>
              <a:gd name="connsiteX33" fmla="*/ 595618 w 2122415"/>
              <a:gd name="connsiteY33" fmla="*/ 1895912 h 3003259"/>
              <a:gd name="connsiteX34" fmla="*/ 587229 w 2122415"/>
              <a:gd name="connsiteY34" fmla="*/ 1929468 h 3003259"/>
              <a:gd name="connsiteX35" fmla="*/ 570451 w 2122415"/>
              <a:gd name="connsiteY35" fmla="*/ 1979802 h 3003259"/>
              <a:gd name="connsiteX36" fmla="*/ 562062 w 2122415"/>
              <a:gd name="connsiteY36" fmla="*/ 2004969 h 3003259"/>
              <a:gd name="connsiteX37" fmla="*/ 536895 w 2122415"/>
              <a:gd name="connsiteY37" fmla="*/ 2021747 h 3003259"/>
              <a:gd name="connsiteX38" fmla="*/ 469784 w 2122415"/>
              <a:gd name="connsiteY38" fmla="*/ 2030136 h 3003259"/>
              <a:gd name="connsiteX39" fmla="*/ 419450 w 2122415"/>
              <a:gd name="connsiteY39" fmla="*/ 2063692 h 3003259"/>
              <a:gd name="connsiteX40" fmla="*/ 411061 w 2122415"/>
              <a:gd name="connsiteY40" fmla="*/ 2072081 h 3003259"/>
              <a:gd name="connsiteX41" fmla="*/ 151002 w 2122415"/>
              <a:gd name="connsiteY41" fmla="*/ 2541864 h 3003259"/>
              <a:gd name="connsiteX42" fmla="*/ 125835 w 2122415"/>
              <a:gd name="connsiteY42" fmla="*/ 2608976 h 3003259"/>
              <a:gd name="connsiteX43" fmla="*/ 109057 w 2122415"/>
              <a:gd name="connsiteY43" fmla="*/ 2659310 h 3003259"/>
              <a:gd name="connsiteX44" fmla="*/ 109057 w 2122415"/>
              <a:gd name="connsiteY44" fmla="*/ 2676088 h 3003259"/>
              <a:gd name="connsiteX45" fmla="*/ 167780 w 2122415"/>
              <a:gd name="connsiteY45" fmla="*/ 2718033 h 3003259"/>
              <a:gd name="connsiteX46" fmla="*/ 209725 w 2122415"/>
              <a:gd name="connsiteY46" fmla="*/ 2759978 h 3003259"/>
              <a:gd name="connsiteX47" fmla="*/ 218114 w 2122415"/>
              <a:gd name="connsiteY47" fmla="*/ 2818701 h 3003259"/>
              <a:gd name="connsiteX48" fmla="*/ 184558 w 2122415"/>
              <a:gd name="connsiteY48" fmla="*/ 2852257 h 3003259"/>
              <a:gd name="connsiteX49" fmla="*/ 151002 w 2122415"/>
              <a:gd name="connsiteY49" fmla="*/ 2860646 h 3003259"/>
              <a:gd name="connsiteX50" fmla="*/ 159391 w 2122415"/>
              <a:gd name="connsiteY50" fmla="*/ 2885813 h 3003259"/>
              <a:gd name="connsiteX51" fmla="*/ 142613 w 2122415"/>
              <a:gd name="connsiteY51" fmla="*/ 2936147 h 3003259"/>
              <a:gd name="connsiteX52" fmla="*/ 151002 w 2122415"/>
              <a:gd name="connsiteY52" fmla="*/ 2961314 h 3003259"/>
              <a:gd name="connsiteX53" fmla="*/ 167780 w 2122415"/>
              <a:gd name="connsiteY53" fmla="*/ 2986481 h 3003259"/>
              <a:gd name="connsiteX54" fmla="*/ 176169 w 2122415"/>
              <a:gd name="connsiteY54" fmla="*/ 3003259 h 3003259"/>
              <a:gd name="connsiteX55" fmla="*/ 1300294 w 2122415"/>
              <a:gd name="connsiteY55" fmla="*/ 2978092 h 3003259"/>
              <a:gd name="connsiteX56" fmla="*/ 1342239 w 2122415"/>
              <a:gd name="connsiteY56" fmla="*/ 2860646 h 3003259"/>
              <a:gd name="connsiteX57" fmla="*/ 1350628 w 2122415"/>
              <a:gd name="connsiteY57" fmla="*/ 2835479 h 3003259"/>
              <a:gd name="connsiteX58" fmla="*/ 1367406 w 2122415"/>
              <a:gd name="connsiteY58" fmla="*/ 2810312 h 3003259"/>
              <a:gd name="connsiteX59" fmla="*/ 1392573 w 2122415"/>
              <a:gd name="connsiteY59" fmla="*/ 2718033 h 3003259"/>
              <a:gd name="connsiteX60" fmla="*/ 1392573 w 2122415"/>
              <a:gd name="connsiteY60" fmla="*/ 2701255 h 3003259"/>
              <a:gd name="connsiteX61" fmla="*/ 1359017 w 2122415"/>
              <a:gd name="connsiteY61" fmla="*/ 2139193 h 3003259"/>
              <a:gd name="connsiteX62" fmla="*/ 1426129 w 2122415"/>
              <a:gd name="connsiteY62" fmla="*/ 2080470 h 3003259"/>
              <a:gd name="connsiteX63" fmla="*/ 1551963 w 2122415"/>
              <a:gd name="connsiteY63" fmla="*/ 1644242 h 3003259"/>
              <a:gd name="connsiteX64" fmla="*/ 1585519 w 2122415"/>
              <a:gd name="connsiteY64" fmla="*/ 1577130 h 3003259"/>
              <a:gd name="connsiteX65" fmla="*/ 1593908 w 2122415"/>
              <a:gd name="connsiteY65" fmla="*/ 1543574 h 3003259"/>
              <a:gd name="connsiteX66" fmla="*/ 1619075 w 2122415"/>
              <a:gd name="connsiteY66" fmla="*/ 1451295 h 3003259"/>
              <a:gd name="connsiteX67" fmla="*/ 1635853 w 2122415"/>
              <a:gd name="connsiteY67" fmla="*/ 1400962 h 3003259"/>
              <a:gd name="connsiteX68" fmla="*/ 1644242 w 2122415"/>
              <a:gd name="connsiteY68" fmla="*/ 1375795 h 3003259"/>
              <a:gd name="connsiteX69" fmla="*/ 1669409 w 2122415"/>
              <a:gd name="connsiteY69" fmla="*/ 1359017 h 3003259"/>
              <a:gd name="connsiteX70" fmla="*/ 1693700 w 2122415"/>
              <a:gd name="connsiteY70" fmla="*/ 1345777 h 3003259"/>
              <a:gd name="connsiteX71" fmla="*/ 1728132 w 2122415"/>
              <a:gd name="connsiteY71" fmla="*/ 1317072 h 3003259"/>
              <a:gd name="connsiteX72" fmla="*/ 1736521 w 2122415"/>
              <a:gd name="connsiteY72" fmla="*/ 1308683 h 3003259"/>
              <a:gd name="connsiteX73" fmla="*/ 1744910 w 2122415"/>
              <a:gd name="connsiteY73" fmla="*/ 1140903 h 3003259"/>
              <a:gd name="connsiteX74" fmla="*/ 1753299 w 2122415"/>
              <a:gd name="connsiteY74" fmla="*/ 1073791 h 3003259"/>
              <a:gd name="connsiteX75" fmla="*/ 1761688 w 2122415"/>
              <a:gd name="connsiteY75" fmla="*/ 964734 h 3003259"/>
              <a:gd name="connsiteX76" fmla="*/ 1770077 w 2122415"/>
              <a:gd name="connsiteY76" fmla="*/ 939567 h 3003259"/>
              <a:gd name="connsiteX77" fmla="*/ 1802757 w 2122415"/>
              <a:gd name="connsiteY77" fmla="*/ 918375 h 3003259"/>
              <a:gd name="connsiteX78" fmla="*/ 1862356 w 2122415"/>
              <a:gd name="connsiteY78" fmla="*/ 872455 h 3003259"/>
              <a:gd name="connsiteX79" fmla="*/ 1904301 w 2122415"/>
              <a:gd name="connsiteY79" fmla="*/ 864066 h 3003259"/>
              <a:gd name="connsiteX80" fmla="*/ 1937857 w 2122415"/>
              <a:gd name="connsiteY80" fmla="*/ 788565 h 3003259"/>
              <a:gd name="connsiteX81" fmla="*/ 1946246 w 2122415"/>
              <a:gd name="connsiteY81" fmla="*/ 763398 h 3003259"/>
              <a:gd name="connsiteX82" fmla="*/ 1937857 w 2122415"/>
              <a:gd name="connsiteY82" fmla="*/ 654341 h 3003259"/>
              <a:gd name="connsiteX83" fmla="*/ 1946246 w 2122415"/>
              <a:gd name="connsiteY83" fmla="*/ 629174 h 3003259"/>
              <a:gd name="connsiteX84" fmla="*/ 2013358 w 2122415"/>
              <a:gd name="connsiteY84" fmla="*/ 620785 h 3003259"/>
              <a:gd name="connsiteX85" fmla="*/ 2122415 w 2122415"/>
              <a:gd name="connsiteY85" fmla="*/ 436228 h 3003259"/>
              <a:gd name="connsiteX86" fmla="*/ 1661020 w 2122415"/>
              <a:gd name="connsiteY86" fmla="*/ 427839 h 3003259"/>
              <a:gd name="connsiteX87" fmla="*/ 1233182 w 2122415"/>
              <a:gd name="connsiteY87" fmla="*/ 427839 h 3003259"/>
              <a:gd name="connsiteX88" fmla="*/ 1233182 w 2122415"/>
              <a:gd name="connsiteY88" fmla="*/ 0 h 3003259"/>
              <a:gd name="connsiteX89" fmla="*/ 444617 w 2122415"/>
              <a:gd name="connsiteY89" fmla="*/ 0 h 3003259"/>
              <a:gd name="connsiteX90" fmla="*/ 461395 w 2122415"/>
              <a:gd name="connsiteY90" fmla="*/ 318782 h 3003259"/>
              <a:gd name="connsiteX91" fmla="*/ 0 w 2122415"/>
              <a:gd name="connsiteY91" fmla="*/ 964734 h 3003259"/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7446 w 2122415"/>
              <a:gd name="connsiteY5" fmla="*/ 1149292 h 3003259"/>
              <a:gd name="connsiteX6" fmla="*/ 167780 w 2122415"/>
              <a:gd name="connsiteY6" fmla="*/ 1140903 h 3003259"/>
              <a:gd name="connsiteX7" fmla="*/ 201336 w 2122415"/>
              <a:gd name="connsiteY7" fmla="*/ 1124125 h 3003259"/>
              <a:gd name="connsiteX8" fmla="*/ 209725 w 2122415"/>
              <a:gd name="connsiteY8" fmla="*/ 1149292 h 3003259"/>
              <a:gd name="connsiteX9" fmla="*/ 242843 w 2122415"/>
              <a:gd name="connsiteY9" fmla="*/ 1137802 h 3003259"/>
              <a:gd name="connsiteX10" fmla="*/ 301675 w 2122415"/>
              <a:gd name="connsiteY10" fmla="*/ 1143201 h 3003259"/>
              <a:gd name="connsiteX11" fmla="*/ 324071 w 2122415"/>
              <a:gd name="connsiteY11" fmla="*/ 1185948 h 3003259"/>
              <a:gd name="connsiteX12" fmla="*/ 377505 w 2122415"/>
              <a:gd name="connsiteY12" fmla="*/ 1241571 h 3003259"/>
              <a:gd name="connsiteX13" fmla="*/ 419450 w 2122415"/>
              <a:gd name="connsiteY13" fmla="*/ 1199626 h 3003259"/>
              <a:gd name="connsiteX14" fmla="*/ 485686 w 2122415"/>
              <a:gd name="connsiteY14" fmla="*/ 1248209 h 3003259"/>
              <a:gd name="connsiteX15" fmla="*/ 545284 w 2122415"/>
              <a:gd name="connsiteY15" fmla="*/ 1241571 h 3003259"/>
              <a:gd name="connsiteX16" fmla="*/ 595618 w 2122415"/>
              <a:gd name="connsiteY16" fmla="*/ 1258349 h 3003259"/>
              <a:gd name="connsiteX17" fmla="*/ 620785 w 2122415"/>
              <a:gd name="connsiteY17" fmla="*/ 1266738 h 3003259"/>
              <a:gd name="connsiteX18" fmla="*/ 637563 w 2122415"/>
              <a:gd name="connsiteY18" fmla="*/ 1291905 h 3003259"/>
              <a:gd name="connsiteX19" fmla="*/ 645952 w 2122415"/>
              <a:gd name="connsiteY19" fmla="*/ 1325461 h 3003259"/>
              <a:gd name="connsiteX20" fmla="*/ 671119 w 2122415"/>
              <a:gd name="connsiteY20" fmla="*/ 1342239 h 3003259"/>
              <a:gd name="connsiteX21" fmla="*/ 696286 w 2122415"/>
              <a:gd name="connsiteY21" fmla="*/ 1333850 h 3003259"/>
              <a:gd name="connsiteX22" fmla="*/ 704675 w 2122415"/>
              <a:gd name="connsiteY22" fmla="*/ 1308683 h 3003259"/>
              <a:gd name="connsiteX23" fmla="*/ 780176 w 2122415"/>
              <a:gd name="connsiteY23" fmla="*/ 1317072 h 3003259"/>
              <a:gd name="connsiteX24" fmla="*/ 796954 w 2122415"/>
              <a:gd name="connsiteY24" fmla="*/ 1266738 h 3003259"/>
              <a:gd name="connsiteX25" fmla="*/ 805343 w 2122415"/>
              <a:gd name="connsiteY25" fmla="*/ 1241571 h 3003259"/>
              <a:gd name="connsiteX26" fmla="*/ 830510 w 2122415"/>
              <a:gd name="connsiteY26" fmla="*/ 1224793 h 3003259"/>
              <a:gd name="connsiteX27" fmla="*/ 864066 w 2122415"/>
              <a:gd name="connsiteY27" fmla="*/ 1233182 h 3003259"/>
              <a:gd name="connsiteX28" fmla="*/ 889233 w 2122415"/>
              <a:gd name="connsiteY28" fmla="*/ 1249960 h 3003259"/>
              <a:gd name="connsiteX29" fmla="*/ 914400 w 2122415"/>
              <a:gd name="connsiteY29" fmla="*/ 1258349 h 3003259"/>
              <a:gd name="connsiteX30" fmla="*/ 931178 w 2122415"/>
              <a:gd name="connsiteY30" fmla="*/ 1291905 h 3003259"/>
              <a:gd name="connsiteX31" fmla="*/ 645952 w 2122415"/>
              <a:gd name="connsiteY31" fmla="*/ 1820411 h 3003259"/>
              <a:gd name="connsiteX32" fmla="*/ 620785 w 2122415"/>
              <a:gd name="connsiteY32" fmla="*/ 1887523 h 3003259"/>
              <a:gd name="connsiteX33" fmla="*/ 595618 w 2122415"/>
              <a:gd name="connsiteY33" fmla="*/ 1895912 h 3003259"/>
              <a:gd name="connsiteX34" fmla="*/ 587229 w 2122415"/>
              <a:gd name="connsiteY34" fmla="*/ 1929468 h 3003259"/>
              <a:gd name="connsiteX35" fmla="*/ 570451 w 2122415"/>
              <a:gd name="connsiteY35" fmla="*/ 1979802 h 3003259"/>
              <a:gd name="connsiteX36" fmla="*/ 562062 w 2122415"/>
              <a:gd name="connsiteY36" fmla="*/ 2004969 h 3003259"/>
              <a:gd name="connsiteX37" fmla="*/ 536895 w 2122415"/>
              <a:gd name="connsiteY37" fmla="*/ 2021747 h 3003259"/>
              <a:gd name="connsiteX38" fmla="*/ 469784 w 2122415"/>
              <a:gd name="connsiteY38" fmla="*/ 2030136 h 3003259"/>
              <a:gd name="connsiteX39" fmla="*/ 419450 w 2122415"/>
              <a:gd name="connsiteY39" fmla="*/ 2063692 h 3003259"/>
              <a:gd name="connsiteX40" fmla="*/ 411061 w 2122415"/>
              <a:gd name="connsiteY40" fmla="*/ 2072081 h 3003259"/>
              <a:gd name="connsiteX41" fmla="*/ 151002 w 2122415"/>
              <a:gd name="connsiteY41" fmla="*/ 2541864 h 3003259"/>
              <a:gd name="connsiteX42" fmla="*/ 125835 w 2122415"/>
              <a:gd name="connsiteY42" fmla="*/ 2608976 h 3003259"/>
              <a:gd name="connsiteX43" fmla="*/ 109057 w 2122415"/>
              <a:gd name="connsiteY43" fmla="*/ 2659310 h 3003259"/>
              <a:gd name="connsiteX44" fmla="*/ 109057 w 2122415"/>
              <a:gd name="connsiteY44" fmla="*/ 2676088 h 3003259"/>
              <a:gd name="connsiteX45" fmla="*/ 167780 w 2122415"/>
              <a:gd name="connsiteY45" fmla="*/ 2718033 h 3003259"/>
              <a:gd name="connsiteX46" fmla="*/ 209725 w 2122415"/>
              <a:gd name="connsiteY46" fmla="*/ 2759978 h 3003259"/>
              <a:gd name="connsiteX47" fmla="*/ 218114 w 2122415"/>
              <a:gd name="connsiteY47" fmla="*/ 2818701 h 3003259"/>
              <a:gd name="connsiteX48" fmla="*/ 184558 w 2122415"/>
              <a:gd name="connsiteY48" fmla="*/ 2852257 h 3003259"/>
              <a:gd name="connsiteX49" fmla="*/ 151002 w 2122415"/>
              <a:gd name="connsiteY49" fmla="*/ 2860646 h 3003259"/>
              <a:gd name="connsiteX50" fmla="*/ 159391 w 2122415"/>
              <a:gd name="connsiteY50" fmla="*/ 2885813 h 3003259"/>
              <a:gd name="connsiteX51" fmla="*/ 142613 w 2122415"/>
              <a:gd name="connsiteY51" fmla="*/ 2936147 h 3003259"/>
              <a:gd name="connsiteX52" fmla="*/ 151002 w 2122415"/>
              <a:gd name="connsiteY52" fmla="*/ 2961314 h 3003259"/>
              <a:gd name="connsiteX53" fmla="*/ 167780 w 2122415"/>
              <a:gd name="connsiteY53" fmla="*/ 2986481 h 3003259"/>
              <a:gd name="connsiteX54" fmla="*/ 176169 w 2122415"/>
              <a:gd name="connsiteY54" fmla="*/ 3003259 h 3003259"/>
              <a:gd name="connsiteX55" fmla="*/ 1300294 w 2122415"/>
              <a:gd name="connsiteY55" fmla="*/ 2978092 h 3003259"/>
              <a:gd name="connsiteX56" fmla="*/ 1342239 w 2122415"/>
              <a:gd name="connsiteY56" fmla="*/ 2860646 h 3003259"/>
              <a:gd name="connsiteX57" fmla="*/ 1350628 w 2122415"/>
              <a:gd name="connsiteY57" fmla="*/ 2835479 h 3003259"/>
              <a:gd name="connsiteX58" fmla="*/ 1367406 w 2122415"/>
              <a:gd name="connsiteY58" fmla="*/ 2810312 h 3003259"/>
              <a:gd name="connsiteX59" fmla="*/ 1392573 w 2122415"/>
              <a:gd name="connsiteY59" fmla="*/ 2718033 h 3003259"/>
              <a:gd name="connsiteX60" fmla="*/ 1392573 w 2122415"/>
              <a:gd name="connsiteY60" fmla="*/ 2701255 h 3003259"/>
              <a:gd name="connsiteX61" fmla="*/ 1359017 w 2122415"/>
              <a:gd name="connsiteY61" fmla="*/ 2139193 h 3003259"/>
              <a:gd name="connsiteX62" fmla="*/ 1426129 w 2122415"/>
              <a:gd name="connsiteY62" fmla="*/ 2080470 h 3003259"/>
              <a:gd name="connsiteX63" fmla="*/ 1551963 w 2122415"/>
              <a:gd name="connsiteY63" fmla="*/ 1644242 h 3003259"/>
              <a:gd name="connsiteX64" fmla="*/ 1585519 w 2122415"/>
              <a:gd name="connsiteY64" fmla="*/ 1577130 h 3003259"/>
              <a:gd name="connsiteX65" fmla="*/ 1593908 w 2122415"/>
              <a:gd name="connsiteY65" fmla="*/ 1543574 h 3003259"/>
              <a:gd name="connsiteX66" fmla="*/ 1619075 w 2122415"/>
              <a:gd name="connsiteY66" fmla="*/ 1451295 h 3003259"/>
              <a:gd name="connsiteX67" fmla="*/ 1635853 w 2122415"/>
              <a:gd name="connsiteY67" fmla="*/ 1400962 h 3003259"/>
              <a:gd name="connsiteX68" fmla="*/ 1644242 w 2122415"/>
              <a:gd name="connsiteY68" fmla="*/ 1375795 h 3003259"/>
              <a:gd name="connsiteX69" fmla="*/ 1669409 w 2122415"/>
              <a:gd name="connsiteY69" fmla="*/ 1359017 h 3003259"/>
              <a:gd name="connsiteX70" fmla="*/ 1693700 w 2122415"/>
              <a:gd name="connsiteY70" fmla="*/ 1345777 h 3003259"/>
              <a:gd name="connsiteX71" fmla="*/ 1728132 w 2122415"/>
              <a:gd name="connsiteY71" fmla="*/ 1317072 h 3003259"/>
              <a:gd name="connsiteX72" fmla="*/ 1736521 w 2122415"/>
              <a:gd name="connsiteY72" fmla="*/ 1308683 h 3003259"/>
              <a:gd name="connsiteX73" fmla="*/ 1744910 w 2122415"/>
              <a:gd name="connsiteY73" fmla="*/ 1140903 h 3003259"/>
              <a:gd name="connsiteX74" fmla="*/ 1753299 w 2122415"/>
              <a:gd name="connsiteY74" fmla="*/ 1073791 h 3003259"/>
              <a:gd name="connsiteX75" fmla="*/ 1761688 w 2122415"/>
              <a:gd name="connsiteY75" fmla="*/ 964734 h 3003259"/>
              <a:gd name="connsiteX76" fmla="*/ 1770077 w 2122415"/>
              <a:gd name="connsiteY76" fmla="*/ 939567 h 3003259"/>
              <a:gd name="connsiteX77" fmla="*/ 1802757 w 2122415"/>
              <a:gd name="connsiteY77" fmla="*/ 918375 h 3003259"/>
              <a:gd name="connsiteX78" fmla="*/ 1862356 w 2122415"/>
              <a:gd name="connsiteY78" fmla="*/ 872455 h 3003259"/>
              <a:gd name="connsiteX79" fmla="*/ 1904301 w 2122415"/>
              <a:gd name="connsiteY79" fmla="*/ 864066 h 3003259"/>
              <a:gd name="connsiteX80" fmla="*/ 1937857 w 2122415"/>
              <a:gd name="connsiteY80" fmla="*/ 788565 h 3003259"/>
              <a:gd name="connsiteX81" fmla="*/ 1946246 w 2122415"/>
              <a:gd name="connsiteY81" fmla="*/ 763398 h 3003259"/>
              <a:gd name="connsiteX82" fmla="*/ 1937857 w 2122415"/>
              <a:gd name="connsiteY82" fmla="*/ 654341 h 3003259"/>
              <a:gd name="connsiteX83" fmla="*/ 1946246 w 2122415"/>
              <a:gd name="connsiteY83" fmla="*/ 629174 h 3003259"/>
              <a:gd name="connsiteX84" fmla="*/ 2013358 w 2122415"/>
              <a:gd name="connsiteY84" fmla="*/ 620785 h 3003259"/>
              <a:gd name="connsiteX85" fmla="*/ 2122415 w 2122415"/>
              <a:gd name="connsiteY85" fmla="*/ 436228 h 3003259"/>
              <a:gd name="connsiteX86" fmla="*/ 1661020 w 2122415"/>
              <a:gd name="connsiteY86" fmla="*/ 427839 h 3003259"/>
              <a:gd name="connsiteX87" fmla="*/ 1233182 w 2122415"/>
              <a:gd name="connsiteY87" fmla="*/ 427839 h 3003259"/>
              <a:gd name="connsiteX88" fmla="*/ 1233182 w 2122415"/>
              <a:gd name="connsiteY88" fmla="*/ 0 h 3003259"/>
              <a:gd name="connsiteX89" fmla="*/ 444617 w 2122415"/>
              <a:gd name="connsiteY89" fmla="*/ 0 h 3003259"/>
              <a:gd name="connsiteX90" fmla="*/ 461395 w 2122415"/>
              <a:gd name="connsiteY90" fmla="*/ 318782 h 3003259"/>
              <a:gd name="connsiteX91" fmla="*/ 0 w 2122415"/>
              <a:gd name="connsiteY91" fmla="*/ 964734 h 3003259"/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7446 w 2122415"/>
              <a:gd name="connsiteY5" fmla="*/ 1149292 h 3003259"/>
              <a:gd name="connsiteX6" fmla="*/ 167780 w 2122415"/>
              <a:gd name="connsiteY6" fmla="*/ 1140903 h 3003259"/>
              <a:gd name="connsiteX7" fmla="*/ 201336 w 2122415"/>
              <a:gd name="connsiteY7" fmla="*/ 1124125 h 3003259"/>
              <a:gd name="connsiteX8" fmla="*/ 209725 w 2122415"/>
              <a:gd name="connsiteY8" fmla="*/ 1149292 h 3003259"/>
              <a:gd name="connsiteX9" fmla="*/ 242843 w 2122415"/>
              <a:gd name="connsiteY9" fmla="*/ 1137802 h 3003259"/>
              <a:gd name="connsiteX10" fmla="*/ 301675 w 2122415"/>
              <a:gd name="connsiteY10" fmla="*/ 1143201 h 3003259"/>
              <a:gd name="connsiteX11" fmla="*/ 324071 w 2122415"/>
              <a:gd name="connsiteY11" fmla="*/ 1185948 h 3003259"/>
              <a:gd name="connsiteX12" fmla="*/ 377505 w 2122415"/>
              <a:gd name="connsiteY12" fmla="*/ 1241571 h 3003259"/>
              <a:gd name="connsiteX13" fmla="*/ 419450 w 2122415"/>
              <a:gd name="connsiteY13" fmla="*/ 1199626 h 3003259"/>
              <a:gd name="connsiteX14" fmla="*/ 485686 w 2122415"/>
              <a:gd name="connsiteY14" fmla="*/ 1248209 h 3003259"/>
              <a:gd name="connsiteX15" fmla="*/ 545284 w 2122415"/>
              <a:gd name="connsiteY15" fmla="*/ 1241571 h 3003259"/>
              <a:gd name="connsiteX16" fmla="*/ 595618 w 2122415"/>
              <a:gd name="connsiteY16" fmla="*/ 1258349 h 3003259"/>
              <a:gd name="connsiteX17" fmla="*/ 620785 w 2122415"/>
              <a:gd name="connsiteY17" fmla="*/ 1266738 h 3003259"/>
              <a:gd name="connsiteX18" fmla="*/ 637563 w 2122415"/>
              <a:gd name="connsiteY18" fmla="*/ 1291905 h 3003259"/>
              <a:gd name="connsiteX19" fmla="*/ 645952 w 2122415"/>
              <a:gd name="connsiteY19" fmla="*/ 1325461 h 3003259"/>
              <a:gd name="connsiteX20" fmla="*/ 671119 w 2122415"/>
              <a:gd name="connsiteY20" fmla="*/ 1342239 h 3003259"/>
              <a:gd name="connsiteX21" fmla="*/ 696286 w 2122415"/>
              <a:gd name="connsiteY21" fmla="*/ 1333850 h 3003259"/>
              <a:gd name="connsiteX22" fmla="*/ 704675 w 2122415"/>
              <a:gd name="connsiteY22" fmla="*/ 1308683 h 3003259"/>
              <a:gd name="connsiteX23" fmla="*/ 780176 w 2122415"/>
              <a:gd name="connsiteY23" fmla="*/ 1317072 h 3003259"/>
              <a:gd name="connsiteX24" fmla="*/ 820808 w 2122415"/>
              <a:gd name="connsiteY24" fmla="*/ 1266738 h 3003259"/>
              <a:gd name="connsiteX25" fmla="*/ 805343 w 2122415"/>
              <a:gd name="connsiteY25" fmla="*/ 1241571 h 3003259"/>
              <a:gd name="connsiteX26" fmla="*/ 830510 w 2122415"/>
              <a:gd name="connsiteY26" fmla="*/ 1224793 h 3003259"/>
              <a:gd name="connsiteX27" fmla="*/ 864066 w 2122415"/>
              <a:gd name="connsiteY27" fmla="*/ 1233182 h 3003259"/>
              <a:gd name="connsiteX28" fmla="*/ 889233 w 2122415"/>
              <a:gd name="connsiteY28" fmla="*/ 1249960 h 3003259"/>
              <a:gd name="connsiteX29" fmla="*/ 914400 w 2122415"/>
              <a:gd name="connsiteY29" fmla="*/ 1258349 h 3003259"/>
              <a:gd name="connsiteX30" fmla="*/ 931178 w 2122415"/>
              <a:gd name="connsiteY30" fmla="*/ 1291905 h 3003259"/>
              <a:gd name="connsiteX31" fmla="*/ 645952 w 2122415"/>
              <a:gd name="connsiteY31" fmla="*/ 1820411 h 3003259"/>
              <a:gd name="connsiteX32" fmla="*/ 620785 w 2122415"/>
              <a:gd name="connsiteY32" fmla="*/ 1887523 h 3003259"/>
              <a:gd name="connsiteX33" fmla="*/ 595618 w 2122415"/>
              <a:gd name="connsiteY33" fmla="*/ 1895912 h 3003259"/>
              <a:gd name="connsiteX34" fmla="*/ 587229 w 2122415"/>
              <a:gd name="connsiteY34" fmla="*/ 1929468 h 3003259"/>
              <a:gd name="connsiteX35" fmla="*/ 570451 w 2122415"/>
              <a:gd name="connsiteY35" fmla="*/ 1979802 h 3003259"/>
              <a:gd name="connsiteX36" fmla="*/ 562062 w 2122415"/>
              <a:gd name="connsiteY36" fmla="*/ 2004969 h 3003259"/>
              <a:gd name="connsiteX37" fmla="*/ 536895 w 2122415"/>
              <a:gd name="connsiteY37" fmla="*/ 2021747 h 3003259"/>
              <a:gd name="connsiteX38" fmla="*/ 469784 w 2122415"/>
              <a:gd name="connsiteY38" fmla="*/ 2030136 h 3003259"/>
              <a:gd name="connsiteX39" fmla="*/ 419450 w 2122415"/>
              <a:gd name="connsiteY39" fmla="*/ 2063692 h 3003259"/>
              <a:gd name="connsiteX40" fmla="*/ 411061 w 2122415"/>
              <a:gd name="connsiteY40" fmla="*/ 2072081 h 3003259"/>
              <a:gd name="connsiteX41" fmla="*/ 151002 w 2122415"/>
              <a:gd name="connsiteY41" fmla="*/ 2541864 h 3003259"/>
              <a:gd name="connsiteX42" fmla="*/ 125835 w 2122415"/>
              <a:gd name="connsiteY42" fmla="*/ 2608976 h 3003259"/>
              <a:gd name="connsiteX43" fmla="*/ 109057 w 2122415"/>
              <a:gd name="connsiteY43" fmla="*/ 2659310 h 3003259"/>
              <a:gd name="connsiteX44" fmla="*/ 109057 w 2122415"/>
              <a:gd name="connsiteY44" fmla="*/ 2676088 h 3003259"/>
              <a:gd name="connsiteX45" fmla="*/ 167780 w 2122415"/>
              <a:gd name="connsiteY45" fmla="*/ 2718033 h 3003259"/>
              <a:gd name="connsiteX46" fmla="*/ 209725 w 2122415"/>
              <a:gd name="connsiteY46" fmla="*/ 2759978 h 3003259"/>
              <a:gd name="connsiteX47" fmla="*/ 218114 w 2122415"/>
              <a:gd name="connsiteY47" fmla="*/ 2818701 h 3003259"/>
              <a:gd name="connsiteX48" fmla="*/ 184558 w 2122415"/>
              <a:gd name="connsiteY48" fmla="*/ 2852257 h 3003259"/>
              <a:gd name="connsiteX49" fmla="*/ 151002 w 2122415"/>
              <a:gd name="connsiteY49" fmla="*/ 2860646 h 3003259"/>
              <a:gd name="connsiteX50" fmla="*/ 159391 w 2122415"/>
              <a:gd name="connsiteY50" fmla="*/ 2885813 h 3003259"/>
              <a:gd name="connsiteX51" fmla="*/ 142613 w 2122415"/>
              <a:gd name="connsiteY51" fmla="*/ 2936147 h 3003259"/>
              <a:gd name="connsiteX52" fmla="*/ 151002 w 2122415"/>
              <a:gd name="connsiteY52" fmla="*/ 2961314 h 3003259"/>
              <a:gd name="connsiteX53" fmla="*/ 167780 w 2122415"/>
              <a:gd name="connsiteY53" fmla="*/ 2986481 h 3003259"/>
              <a:gd name="connsiteX54" fmla="*/ 176169 w 2122415"/>
              <a:gd name="connsiteY54" fmla="*/ 3003259 h 3003259"/>
              <a:gd name="connsiteX55" fmla="*/ 1300294 w 2122415"/>
              <a:gd name="connsiteY55" fmla="*/ 2978092 h 3003259"/>
              <a:gd name="connsiteX56" fmla="*/ 1342239 w 2122415"/>
              <a:gd name="connsiteY56" fmla="*/ 2860646 h 3003259"/>
              <a:gd name="connsiteX57" fmla="*/ 1350628 w 2122415"/>
              <a:gd name="connsiteY57" fmla="*/ 2835479 h 3003259"/>
              <a:gd name="connsiteX58" fmla="*/ 1367406 w 2122415"/>
              <a:gd name="connsiteY58" fmla="*/ 2810312 h 3003259"/>
              <a:gd name="connsiteX59" fmla="*/ 1392573 w 2122415"/>
              <a:gd name="connsiteY59" fmla="*/ 2718033 h 3003259"/>
              <a:gd name="connsiteX60" fmla="*/ 1392573 w 2122415"/>
              <a:gd name="connsiteY60" fmla="*/ 2701255 h 3003259"/>
              <a:gd name="connsiteX61" fmla="*/ 1359017 w 2122415"/>
              <a:gd name="connsiteY61" fmla="*/ 2139193 h 3003259"/>
              <a:gd name="connsiteX62" fmla="*/ 1426129 w 2122415"/>
              <a:gd name="connsiteY62" fmla="*/ 2080470 h 3003259"/>
              <a:gd name="connsiteX63" fmla="*/ 1551963 w 2122415"/>
              <a:gd name="connsiteY63" fmla="*/ 1644242 h 3003259"/>
              <a:gd name="connsiteX64" fmla="*/ 1585519 w 2122415"/>
              <a:gd name="connsiteY64" fmla="*/ 1577130 h 3003259"/>
              <a:gd name="connsiteX65" fmla="*/ 1593908 w 2122415"/>
              <a:gd name="connsiteY65" fmla="*/ 1543574 h 3003259"/>
              <a:gd name="connsiteX66" fmla="*/ 1619075 w 2122415"/>
              <a:gd name="connsiteY66" fmla="*/ 1451295 h 3003259"/>
              <a:gd name="connsiteX67" fmla="*/ 1635853 w 2122415"/>
              <a:gd name="connsiteY67" fmla="*/ 1400962 h 3003259"/>
              <a:gd name="connsiteX68" fmla="*/ 1644242 w 2122415"/>
              <a:gd name="connsiteY68" fmla="*/ 1375795 h 3003259"/>
              <a:gd name="connsiteX69" fmla="*/ 1669409 w 2122415"/>
              <a:gd name="connsiteY69" fmla="*/ 1359017 h 3003259"/>
              <a:gd name="connsiteX70" fmla="*/ 1693700 w 2122415"/>
              <a:gd name="connsiteY70" fmla="*/ 1345777 h 3003259"/>
              <a:gd name="connsiteX71" fmla="*/ 1728132 w 2122415"/>
              <a:gd name="connsiteY71" fmla="*/ 1317072 h 3003259"/>
              <a:gd name="connsiteX72" fmla="*/ 1736521 w 2122415"/>
              <a:gd name="connsiteY72" fmla="*/ 1308683 h 3003259"/>
              <a:gd name="connsiteX73" fmla="*/ 1744910 w 2122415"/>
              <a:gd name="connsiteY73" fmla="*/ 1140903 h 3003259"/>
              <a:gd name="connsiteX74" fmla="*/ 1753299 w 2122415"/>
              <a:gd name="connsiteY74" fmla="*/ 1073791 h 3003259"/>
              <a:gd name="connsiteX75" fmla="*/ 1761688 w 2122415"/>
              <a:gd name="connsiteY75" fmla="*/ 964734 h 3003259"/>
              <a:gd name="connsiteX76" fmla="*/ 1770077 w 2122415"/>
              <a:gd name="connsiteY76" fmla="*/ 939567 h 3003259"/>
              <a:gd name="connsiteX77" fmla="*/ 1802757 w 2122415"/>
              <a:gd name="connsiteY77" fmla="*/ 918375 h 3003259"/>
              <a:gd name="connsiteX78" fmla="*/ 1862356 w 2122415"/>
              <a:gd name="connsiteY78" fmla="*/ 872455 h 3003259"/>
              <a:gd name="connsiteX79" fmla="*/ 1904301 w 2122415"/>
              <a:gd name="connsiteY79" fmla="*/ 864066 h 3003259"/>
              <a:gd name="connsiteX80" fmla="*/ 1937857 w 2122415"/>
              <a:gd name="connsiteY80" fmla="*/ 788565 h 3003259"/>
              <a:gd name="connsiteX81" fmla="*/ 1946246 w 2122415"/>
              <a:gd name="connsiteY81" fmla="*/ 763398 h 3003259"/>
              <a:gd name="connsiteX82" fmla="*/ 1937857 w 2122415"/>
              <a:gd name="connsiteY82" fmla="*/ 654341 h 3003259"/>
              <a:gd name="connsiteX83" fmla="*/ 1946246 w 2122415"/>
              <a:gd name="connsiteY83" fmla="*/ 629174 h 3003259"/>
              <a:gd name="connsiteX84" fmla="*/ 2013358 w 2122415"/>
              <a:gd name="connsiteY84" fmla="*/ 620785 h 3003259"/>
              <a:gd name="connsiteX85" fmla="*/ 2122415 w 2122415"/>
              <a:gd name="connsiteY85" fmla="*/ 436228 h 3003259"/>
              <a:gd name="connsiteX86" fmla="*/ 1661020 w 2122415"/>
              <a:gd name="connsiteY86" fmla="*/ 427839 h 3003259"/>
              <a:gd name="connsiteX87" fmla="*/ 1233182 w 2122415"/>
              <a:gd name="connsiteY87" fmla="*/ 427839 h 3003259"/>
              <a:gd name="connsiteX88" fmla="*/ 1233182 w 2122415"/>
              <a:gd name="connsiteY88" fmla="*/ 0 h 3003259"/>
              <a:gd name="connsiteX89" fmla="*/ 444617 w 2122415"/>
              <a:gd name="connsiteY89" fmla="*/ 0 h 3003259"/>
              <a:gd name="connsiteX90" fmla="*/ 461395 w 2122415"/>
              <a:gd name="connsiteY90" fmla="*/ 318782 h 3003259"/>
              <a:gd name="connsiteX91" fmla="*/ 0 w 2122415"/>
              <a:gd name="connsiteY91" fmla="*/ 964734 h 3003259"/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3471 w 2122415"/>
              <a:gd name="connsiteY5" fmla="*/ 1129413 h 3003259"/>
              <a:gd name="connsiteX6" fmla="*/ 167780 w 2122415"/>
              <a:gd name="connsiteY6" fmla="*/ 1140903 h 3003259"/>
              <a:gd name="connsiteX7" fmla="*/ 201336 w 2122415"/>
              <a:gd name="connsiteY7" fmla="*/ 1124125 h 3003259"/>
              <a:gd name="connsiteX8" fmla="*/ 209725 w 2122415"/>
              <a:gd name="connsiteY8" fmla="*/ 1149292 h 3003259"/>
              <a:gd name="connsiteX9" fmla="*/ 242843 w 2122415"/>
              <a:gd name="connsiteY9" fmla="*/ 1137802 h 3003259"/>
              <a:gd name="connsiteX10" fmla="*/ 301675 w 2122415"/>
              <a:gd name="connsiteY10" fmla="*/ 1143201 h 3003259"/>
              <a:gd name="connsiteX11" fmla="*/ 324071 w 2122415"/>
              <a:gd name="connsiteY11" fmla="*/ 1185948 h 3003259"/>
              <a:gd name="connsiteX12" fmla="*/ 377505 w 2122415"/>
              <a:gd name="connsiteY12" fmla="*/ 1241571 h 3003259"/>
              <a:gd name="connsiteX13" fmla="*/ 419450 w 2122415"/>
              <a:gd name="connsiteY13" fmla="*/ 1199626 h 3003259"/>
              <a:gd name="connsiteX14" fmla="*/ 485686 w 2122415"/>
              <a:gd name="connsiteY14" fmla="*/ 1248209 h 3003259"/>
              <a:gd name="connsiteX15" fmla="*/ 545284 w 2122415"/>
              <a:gd name="connsiteY15" fmla="*/ 1241571 h 3003259"/>
              <a:gd name="connsiteX16" fmla="*/ 595618 w 2122415"/>
              <a:gd name="connsiteY16" fmla="*/ 1258349 h 3003259"/>
              <a:gd name="connsiteX17" fmla="*/ 620785 w 2122415"/>
              <a:gd name="connsiteY17" fmla="*/ 1266738 h 3003259"/>
              <a:gd name="connsiteX18" fmla="*/ 637563 w 2122415"/>
              <a:gd name="connsiteY18" fmla="*/ 1291905 h 3003259"/>
              <a:gd name="connsiteX19" fmla="*/ 645952 w 2122415"/>
              <a:gd name="connsiteY19" fmla="*/ 1325461 h 3003259"/>
              <a:gd name="connsiteX20" fmla="*/ 671119 w 2122415"/>
              <a:gd name="connsiteY20" fmla="*/ 1342239 h 3003259"/>
              <a:gd name="connsiteX21" fmla="*/ 696286 w 2122415"/>
              <a:gd name="connsiteY21" fmla="*/ 1333850 h 3003259"/>
              <a:gd name="connsiteX22" fmla="*/ 704675 w 2122415"/>
              <a:gd name="connsiteY22" fmla="*/ 1308683 h 3003259"/>
              <a:gd name="connsiteX23" fmla="*/ 780176 w 2122415"/>
              <a:gd name="connsiteY23" fmla="*/ 1317072 h 3003259"/>
              <a:gd name="connsiteX24" fmla="*/ 820808 w 2122415"/>
              <a:gd name="connsiteY24" fmla="*/ 1266738 h 3003259"/>
              <a:gd name="connsiteX25" fmla="*/ 805343 w 2122415"/>
              <a:gd name="connsiteY25" fmla="*/ 1241571 h 3003259"/>
              <a:gd name="connsiteX26" fmla="*/ 830510 w 2122415"/>
              <a:gd name="connsiteY26" fmla="*/ 1224793 h 3003259"/>
              <a:gd name="connsiteX27" fmla="*/ 864066 w 2122415"/>
              <a:gd name="connsiteY27" fmla="*/ 1233182 h 3003259"/>
              <a:gd name="connsiteX28" fmla="*/ 889233 w 2122415"/>
              <a:gd name="connsiteY28" fmla="*/ 1249960 h 3003259"/>
              <a:gd name="connsiteX29" fmla="*/ 914400 w 2122415"/>
              <a:gd name="connsiteY29" fmla="*/ 1258349 h 3003259"/>
              <a:gd name="connsiteX30" fmla="*/ 931178 w 2122415"/>
              <a:gd name="connsiteY30" fmla="*/ 1291905 h 3003259"/>
              <a:gd name="connsiteX31" fmla="*/ 645952 w 2122415"/>
              <a:gd name="connsiteY31" fmla="*/ 1820411 h 3003259"/>
              <a:gd name="connsiteX32" fmla="*/ 620785 w 2122415"/>
              <a:gd name="connsiteY32" fmla="*/ 1887523 h 3003259"/>
              <a:gd name="connsiteX33" fmla="*/ 595618 w 2122415"/>
              <a:gd name="connsiteY33" fmla="*/ 1895912 h 3003259"/>
              <a:gd name="connsiteX34" fmla="*/ 587229 w 2122415"/>
              <a:gd name="connsiteY34" fmla="*/ 1929468 h 3003259"/>
              <a:gd name="connsiteX35" fmla="*/ 570451 w 2122415"/>
              <a:gd name="connsiteY35" fmla="*/ 1979802 h 3003259"/>
              <a:gd name="connsiteX36" fmla="*/ 562062 w 2122415"/>
              <a:gd name="connsiteY36" fmla="*/ 2004969 h 3003259"/>
              <a:gd name="connsiteX37" fmla="*/ 536895 w 2122415"/>
              <a:gd name="connsiteY37" fmla="*/ 2021747 h 3003259"/>
              <a:gd name="connsiteX38" fmla="*/ 469784 w 2122415"/>
              <a:gd name="connsiteY38" fmla="*/ 2030136 h 3003259"/>
              <a:gd name="connsiteX39" fmla="*/ 419450 w 2122415"/>
              <a:gd name="connsiteY39" fmla="*/ 2063692 h 3003259"/>
              <a:gd name="connsiteX40" fmla="*/ 411061 w 2122415"/>
              <a:gd name="connsiteY40" fmla="*/ 2072081 h 3003259"/>
              <a:gd name="connsiteX41" fmla="*/ 151002 w 2122415"/>
              <a:gd name="connsiteY41" fmla="*/ 2541864 h 3003259"/>
              <a:gd name="connsiteX42" fmla="*/ 125835 w 2122415"/>
              <a:gd name="connsiteY42" fmla="*/ 2608976 h 3003259"/>
              <a:gd name="connsiteX43" fmla="*/ 109057 w 2122415"/>
              <a:gd name="connsiteY43" fmla="*/ 2659310 h 3003259"/>
              <a:gd name="connsiteX44" fmla="*/ 109057 w 2122415"/>
              <a:gd name="connsiteY44" fmla="*/ 2676088 h 3003259"/>
              <a:gd name="connsiteX45" fmla="*/ 167780 w 2122415"/>
              <a:gd name="connsiteY45" fmla="*/ 2718033 h 3003259"/>
              <a:gd name="connsiteX46" fmla="*/ 209725 w 2122415"/>
              <a:gd name="connsiteY46" fmla="*/ 2759978 h 3003259"/>
              <a:gd name="connsiteX47" fmla="*/ 218114 w 2122415"/>
              <a:gd name="connsiteY47" fmla="*/ 2818701 h 3003259"/>
              <a:gd name="connsiteX48" fmla="*/ 184558 w 2122415"/>
              <a:gd name="connsiteY48" fmla="*/ 2852257 h 3003259"/>
              <a:gd name="connsiteX49" fmla="*/ 151002 w 2122415"/>
              <a:gd name="connsiteY49" fmla="*/ 2860646 h 3003259"/>
              <a:gd name="connsiteX50" fmla="*/ 159391 w 2122415"/>
              <a:gd name="connsiteY50" fmla="*/ 2885813 h 3003259"/>
              <a:gd name="connsiteX51" fmla="*/ 142613 w 2122415"/>
              <a:gd name="connsiteY51" fmla="*/ 2936147 h 3003259"/>
              <a:gd name="connsiteX52" fmla="*/ 151002 w 2122415"/>
              <a:gd name="connsiteY52" fmla="*/ 2961314 h 3003259"/>
              <a:gd name="connsiteX53" fmla="*/ 167780 w 2122415"/>
              <a:gd name="connsiteY53" fmla="*/ 2986481 h 3003259"/>
              <a:gd name="connsiteX54" fmla="*/ 176169 w 2122415"/>
              <a:gd name="connsiteY54" fmla="*/ 3003259 h 3003259"/>
              <a:gd name="connsiteX55" fmla="*/ 1300294 w 2122415"/>
              <a:gd name="connsiteY55" fmla="*/ 2978092 h 3003259"/>
              <a:gd name="connsiteX56" fmla="*/ 1342239 w 2122415"/>
              <a:gd name="connsiteY56" fmla="*/ 2860646 h 3003259"/>
              <a:gd name="connsiteX57" fmla="*/ 1350628 w 2122415"/>
              <a:gd name="connsiteY57" fmla="*/ 2835479 h 3003259"/>
              <a:gd name="connsiteX58" fmla="*/ 1367406 w 2122415"/>
              <a:gd name="connsiteY58" fmla="*/ 2810312 h 3003259"/>
              <a:gd name="connsiteX59" fmla="*/ 1392573 w 2122415"/>
              <a:gd name="connsiteY59" fmla="*/ 2718033 h 3003259"/>
              <a:gd name="connsiteX60" fmla="*/ 1392573 w 2122415"/>
              <a:gd name="connsiteY60" fmla="*/ 2701255 h 3003259"/>
              <a:gd name="connsiteX61" fmla="*/ 1359017 w 2122415"/>
              <a:gd name="connsiteY61" fmla="*/ 2139193 h 3003259"/>
              <a:gd name="connsiteX62" fmla="*/ 1426129 w 2122415"/>
              <a:gd name="connsiteY62" fmla="*/ 2080470 h 3003259"/>
              <a:gd name="connsiteX63" fmla="*/ 1551963 w 2122415"/>
              <a:gd name="connsiteY63" fmla="*/ 1644242 h 3003259"/>
              <a:gd name="connsiteX64" fmla="*/ 1585519 w 2122415"/>
              <a:gd name="connsiteY64" fmla="*/ 1577130 h 3003259"/>
              <a:gd name="connsiteX65" fmla="*/ 1593908 w 2122415"/>
              <a:gd name="connsiteY65" fmla="*/ 1543574 h 3003259"/>
              <a:gd name="connsiteX66" fmla="*/ 1619075 w 2122415"/>
              <a:gd name="connsiteY66" fmla="*/ 1451295 h 3003259"/>
              <a:gd name="connsiteX67" fmla="*/ 1635853 w 2122415"/>
              <a:gd name="connsiteY67" fmla="*/ 1400962 h 3003259"/>
              <a:gd name="connsiteX68" fmla="*/ 1644242 w 2122415"/>
              <a:gd name="connsiteY68" fmla="*/ 1375795 h 3003259"/>
              <a:gd name="connsiteX69" fmla="*/ 1669409 w 2122415"/>
              <a:gd name="connsiteY69" fmla="*/ 1359017 h 3003259"/>
              <a:gd name="connsiteX70" fmla="*/ 1693700 w 2122415"/>
              <a:gd name="connsiteY70" fmla="*/ 1345777 h 3003259"/>
              <a:gd name="connsiteX71" fmla="*/ 1728132 w 2122415"/>
              <a:gd name="connsiteY71" fmla="*/ 1317072 h 3003259"/>
              <a:gd name="connsiteX72" fmla="*/ 1736521 w 2122415"/>
              <a:gd name="connsiteY72" fmla="*/ 1308683 h 3003259"/>
              <a:gd name="connsiteX73" fmla="*/ 1744910 w 2122415"/>
              <a:gd name="connsiteY73" fmla="*/ 1140903 h 3003259"/>
              <a:gd name="connsiteX74" fmla="*/ 1753299 w 2122415"/>
              <a:gd name="connsiteY74" fmla="*/ 1073791 h 3003259"/>
              <a:gd name="connsiteX75" fmla="*/ 1761688 w 2122415"/>
              <a:gd name="connsiteY75" fmla="*/ 964734 h 3003259"/>
              <a:gd name="connsiteX76" fmla="*/ 1770077 w 2122415"/>
              <a:gd name="connsiteY76" fmla="*/ 939567 h 3003259"/>
              <a:gd name="connsiteX77" fmla="*/ 1802757 w 2122415"/>
              <a:gd name="connsiteY77" fmla="*/ 918375 h 3003259"/>
              <a:gd name="connsiteX78" fmla="*/ 1862356 w 2122415"/>
              <a:gd name="connsiteY78" fmla="*/ 872455 h 3003259"/>
              <a:gd name="connsiteX79" fmla="*/ 1904301 w 2122415"/>
              <a:gd name="connsiteY79" fmla="*/ 864066 h 3003259"/>
              <a:gd name="connsiteX80" fmla="*/ 1937857 w 2122415"/>
              <a:gd name="connsiteY80" fmla="*/ 788565 h 3003259"/>
              <a:gd name="connsiteX81" fmla="*/ 1946246 w 2122415"/>
              <a:gd name="connsiteY81" fmla="*/ 763398 h 3003259"/>
              <a:gd name="connsiteX82" fmla="*/ 1937857 w 2122415"/>
              <a:gd name="connsiteY82" fmla="*/ 654341 h 3003259"/>
              <a:gd name="connsiteX83" fmla="*/ 1946246 w 2122415"/>
              <a:gd name="connsiteY83" fmla="*/ 629174 h 3003259"/>
              <a:gd name="connsiteX84" fmla="*/ 2013358 w 2122415"/>
              <a:gd name="connsiteY84" fmla="*/ 620785 h 3003259"/>
              <a:gd name="connsiteX85" fmla="*/ 2122415 w 2122415"/>
              <a:gd name="connsiteY85" fmla="*/ 436228 h 3003259"/>
              <a:gd name="connsiteX86" fmla="*/ 1661020 w 2122415"/>
              <a:gd name="connsiteY86" fmla="*/ 427839 h 3003259"/>
              <a:gd name="connsiteX87" fmla="*/ 1233182 w 2122415"/>
              <a:gd name="connsiteY87" fmla="*/ 427839 h 3003259"/>
              <a:gd name="connsiteX88" fmla="*/ 1233182 w 2122415"/>
              <a:gd name="connsiteY88" fmla="*/ 0 h 3003259"/>
              <a:gd name="connsiteX89" fmla="*/ 444617 w 2122415"/>
              <a:gd name="connsiteY89" fmla="*/ 0 h 3003259"/>
              <a:gd name="connsiteX90" fmla="*/ 461395 w 2122415"/>
              <a:gd name="connsiteY90" fmla="*/ 318782 h 3003259"/>
              <a:gd name="connsiteX91" fmla="*/ 0 w 2122415"/>
              <a:gd name="connsiteY91" fmla="*/ 964734 h 3003259"/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3471 w 2122415"/>
              <a:gd name="connsiteY5" fmla="*/ 1129413 h 3003259"/>
              <a:gd name="connsiteX6" fmla="*/ 167780 w 2122415"/>
              <a:gd name="connsiteY6" fmla="*/ 1140903 h 3003259"/>
              <a:gd name="connsiteX7" fmla="*/ 201336 w 2122415"/>
              <a:gd name="connsiteY7" fmla="*/ 1124125 h 3003259"/>
              <a:gd name="connsiteX8" fmla="*/ 197798 w 2122415"/>
              <a:gd name="connsiteY8" fmla="*/ 1121462 h 3003259"/>
              <a:gd name="connsiteX9" fmla="*/ 242843 w 2122415"/>
              <a:gd name="connsiteY9" fmla="*/ 1137802 h 3003259"/>
              <a:gd name="connsiteX10" fmla="*/ 301675 w 2122415"/>
              <a:gd name="connsiteY10" fmla="*/ 1143201 h 3003259"/>
              <a:gd name="connsiteX11" fmla="*/ 324071 w 2122415"/>
              <a:gd name="connsiteY11" fmla="*/ 1185948 h 3003259"/>
              <a:gd name="connsiteX12" fmla="*/ 377505 w 2122415"/>
              <a:gd name="connsiteY12" fmla="*/ 1241571 h 3003259"/>
              <a:gd name="connsiteX13" fmla="*/ 419450 w 2122415"/>
              <a:gd name="connsiteY13" fmla="*/ 1199626 h 3003259"/>
              <a:gd name="connsiteX14" fmla="*/ 485686 w 2122415"/>
              <a:gd name="connsiteY14" fmla="*/ 1248209 h 3003259"/>
              <a:gd name="connsiteX15" fmla="*/ 545284 w 2122415"/>
              <a:gd name="connsiteY15" fmla="*/ 1241571 h 3003259"/>
              <a:gd name="connsiteX16" fmla="*/ 595618 w 2122415"/>
              <a:gd name="connsiteY16" fmla="*/ 1258349 h 3003259"/>
              <a:gd name="connsiteX17" fmla="*/ 620785 w 2122415"/>
              <a:gd name="connsiteY17" fmla="*/ 1266738 h 3003259"/>
              <a:gd name="connsiteX18" fmla="*/ 637563 w 2122415"/>
              <a:gd name="connsiteY18" fmla="*/ 1291905 h 3003259"/>
              <a:gd name="connsiteX19" fmla="*/ 645952 w 2122415"/>
              <a:gd name="connsiteY19" fmla="*/ 1325461 h 3003259"/>
              <a:gd name="connsiteX20" fmla="*/ 671119 w 2122415"/>
              <a:gd name="connsiteY20" fmla="*/ 1342239 h 3003259"/>
              <a:gd name="connsiteX21" fmla="*/ 696286 w 2122415"/>
              <a:gd name="connsiteY21" fmla="*/ 1333850 h 3003259"/>
              <a:gd name="connsiteX22" fmla="*/ 704675 w 2122415"/>
              <a:gd name="connsiteY22" fmla="*/ 1308683 h 3003259"/>
              <a:gd name="connsiteX23" fmla="*/ 780176 w 2122415"/>
              <a:gd name="connsiteY23" fmla="*/ 1317072 h 3003259"/>
              <a:gd name="connsiteX24" fmla="*/ 820808 w 2122415"/>
              <a:gd name="connsiteY24" fmla="*/ 1266738 h 3003259"/>
              <a:gd name="connsiteX25" fmla="*/ 805343 w 2122415"/>
              <a:gd name="connsiteY25" fmla="*/ 1241571 h 3003259"/>
              <a:gd name="connsiteX26" fmla="*/ 830510 w 2122415"/>
              <a:gd name="connsiteY26" fmla="*/ 1224793 h 3003259"/>
              <a:gd name="connsiteX27" fmla="*/ 864066 w 2122415"/>
              <a:gd name="connsiteY27" fmla="*/ 1233182 h 3003259"/>
              <a:gd name="connsiteX28" fmla="*/ 889233 w 2122415"/>
              <a:gd name="connsiteY28" fmla="*/ 1249960 h 3003259"/>
              <a:gd name="connsiteX29" fmla="*/ 914400 w 2122415"/>
              <a:gd name="connsiteY29" fmla="*/ 1258349 h 3003259"/>
              <a:gd name="connsiteX30" fmla="*/ 931178 w 2122415"/>
              <a:gd name="connsiteY30" fmla="*/ 1291905 h 3003259"/>
              <a:gd name="connsiteX31" fmla="*/ 645952 w 2122415"/>
              <a:gd name="connsiteY31" fmla="*/ 1820411 h 3003259"/>
              <a:gd name="connsiteX32" fmla="*/ 620785 w 2122415"/>
              <a:gd name="connsiteY32" fmla="*/ 1887523 h 3003259"/>
              <a:gd name="connsiteX33" fmla="*/ 595618 w 2122415"/>
              <a:gd name="connsiteY33" fmla="*/ 1895912 h 3003259"/>
              <a:gd name="connsiteX34" fmla="*/ 587229 w 2122415"/>
              <a:gd name="connsiteY34" fmla="*/ 1929468 h 3003259"/>
              <a:gd name="connsiteX35" fmla="*/ 570451 w 2122415"/>
              <a:gd name="connsiteY35" fmla="*/ 1979802 h 3003259"/>
              <a:gd name="connsiteX36" fmla="*/ 562062 w 2122415"/>
              <a:gd name="connsiteY36" fmla="*/ 2004969 h 3003259"/>
              <a:gd name="connsiteX37" fmla="*/ 536895 w 2122415"/>
              <a:gd name="connsiteY37" fmla="*/ 2021747 h 3003259"/>
              <a:gd name="connsiteX38" fmla="*/ 469784 w 2122415"/>
              <a:gd name="connsiteY38" fmla="*/ 2030136 h 3003259"/>
              <a:gd name="connsiteX39" fmla="*/ 419450 w 2122415"/>
              <a:gd name="connsiteY39" fmla="*/ 2063692 h 3003259"/>
              <a:gd name="connsiteX40" fmla="*/ 411061 w 2122415"/>
              <a:gd name="connsiteY40" fmla="*/ 2072081 h 3003259"/>
              <a:gd name="connsiteX41" fmla="*/ 151002 w 2122415"/>
              <a:gd name="connsiteY41" fmla="*/ 2541864 h 3003259"/>
              <a:gd name="connsiteX42" fmla="*/ 125835 w 2122415"/>
              <a:gd name="connsiteY42" fmla="*/ 2608976 h 3003259"/>
              <a:gd name="connsiteX43" fmla="*/ 109057 w 2122415"/>
              <a:gd name="connsiteY43" fmla="*/ 2659310 h 3003259"/>
              <a:gd name="connsiteX44" fmla="*/ 109057 w 2122415"/>
              <a:gd name="connsiteY44" fmla="*/ 2676088 h 3003259"/>
              <a:gd name="connsiteX45" fmla="*/ 167780 w 2122415"/>
              <a:gd name="connsiteY45" fmla="*/ 2718033 h 3003259"/>
              <a:gd name="connsiteX46" fmla="*/ 209725 w 2122415"/>
              <a:gd name="connsiteY46" fmla="*/ 2759978 h 3003259"/>
              <a:gd name="connsiteX47" fmla="*/ 218114 w 2122415"/>
              <a:gd name="connsiteY47" fmla="*/ 2818701 h 3003259"/>
              <a:gd name="connsiteX48" fmla="*/ 184558 w 2122415"/>
              <a:gd name="connsiteY48" fmla="*/ 2852257 h 3003259"/>
              <a:gd name="connsiteX49" fmla="*/ 151002 w 2122415"/>
              <a:gd name="connsiteY49" fmla="*/ 2860646 h 3003259"/>
              <a:gd name="connsiteX50" fmla="*/ 159391 w 2122415"/>
              <a:gd name="connsiteY50" fmla="*/ 2885813 h 3003259"/>
              <a:gd name="connsiteX51" fmla="*/ 142613 w 2122415"/>
              <a:gd name="connsiteY51" fmla="*/ 2936147 h 3003259"/>
              <a:gd name="connsiteX52" fmla="*/ 151002 w 2122415"/>
              <a:gd name="connsiteY52" fmla="*/ 2961314 h 3003259"/>
              <a:gd name="connsiteX53" fmla="*/ 167780 w 2122415"/>
              <a:gd name="connsiteY53" fmla="*/ 2986481 h 3003259"/>
              <a:gd name="connsiteX54" fmla="*/ 176169 w 2122415"/>
              <a:gd name="connsiteY54" fmla="*/ 3003259 h 3003259"/>
              <a:gd name="connsiteX55" fmla="*/ 1300294 w 2122415"/>
              <a:gd name="connsiteY55" fmla="*/ 2978092 h 3003259"/>
              <a:gd name="connsiteX56" fmla="*/ 1342239 w 2122415"/>
              <a:gd name="connsiteY56" fmla="*/ 2860646 h 3003259"/>
              <a:gd name="connsiteX57" fmla="*/ 1350628 w 2122415"/>
              <a:gd name="connsiteY57" fmla="*/ 2835479 h 3003259"/>
              <a:gd name="connsiteX58" fmla="*/ 1367406 w 2122415"/>
              <a:gd name="connsiteY58" fmla="*/ 2810312 h 3003259"/>
              <a:gd name="connsiteX59" fmla="*/ 1392573 w 2122415"/>
              <a:gd name="connsiteY59" fmla="*/ 2718033 h 3003259"/>
              <a:gd name="connsiteX60" fmla="*/ 1392573 w 2122415"/>
              <a:gd name="connsiteY60" fmla="*/ 2701255 h 3003259"/>
              <a:gd name="connsiteX61" fmla="*/ 1359017 w 2122415"/>
              <a:gd name="connsiteY61" fmla="*/ 2139193 h 3003259"/>
              <a:gd name="connsiteX62" fmla="*/ 1426129 w 2122415"/>
              <a:gd name="connsiteY62" fmla="*/ 2080470 h 3003259"/>
              <a:gd name="connsiteX63" fmla="*/ 1551963 w 2122415"/>
              <a:gd name="connsiteY63" fmla="*/ 1644242 h 3003259"/>
              <a:gd name="connsiteX64" fmla="*/ 1585519 w 2122415"/>
              <a:gd name="connsiteY64" fmla="*/ 1577130 h 3003259"/>
              <a:gd name="connsiteX65" fmla="*/ 1593908 w 2122415"/>
              <a:gd name="connsiteY65" fmla="*/ 1543574 h 3003259"/>
              <a:gd name="connsiteX66" fmla="*/ 1619075 w 2122415"/>
              <a:gd name="connsiteY66" fmla="*/ 1451295 h 3003259"/>
              <a:gd name="connsiteX67" fmla="*/ 1635853 w 2122415"/>
              <a:gd name="connsiteY67" fmla="*/ 1400962 h 3003259"/>
              <a:gd name="connsiteX68" fmla="*/ 1644242 w 2122415"/>
              <a:gd name="connsiteY68" fmla="*/ 1375795 h 3003259"/>
              <a:gd name="connsiteX69" fmla="*/ 1669409 w 2122415"/>
              <a:gd name="connsiteY69" fmla="*/ 1359017 h 3003259"/>
              <a:gd name="connsiteX70" fmla="*/ 1693700 w 2122415"/>
              <a:gd name="connsiteY70" fmla="*/ 1345777 h 3003259"/>
              <a:gd name="connsiteX71" fmla="*/ 1728132 w 2122415"/>
              <a:gd name="connsiteY71" fmla="*/ 1317072 h 3003259"/>
              <a:gd name="connsiteX72" fmla="*/ 1736521 w 2122415"/>
              <a:gd name="connsiteY72" fmla="*/ 1308683 h 3003259"/>
              <a:gd name="connsiteX73" fmla="*/ 1744910 w 2122415"/>
              <a:gd name="connsiteY73" fmla="*/ 1140903 h 3003259"/>
              <a:gd name="connsiteX74" fmla="*/ 1753299 w 2122415"/>
              <a:gd name="connsiteY74" fmla="*/ 1073791 h 3003259"/>
              <a:gd name="connsiteX75" fmla="*/ 1761688 w 2122415"/>
              <a:gd name="connsiteY75" fmla="*/ 964734 h 3003259"/>
              <a:gd name="connsiteX76" fmla="*/ 1770077 w 2122415"/>
              <a:gd name="connsiteY76" fmla="*/ 939567 h 3003259"/>
              <a:gd name="connsiteX77" fmla="*/ 1802757 w 2122415"/>
              <a:gd name="connsiteY77" fmla="*/ 918375 h 3003259"/>
              <a:gd name="connsiteX78" fmla="*/ 1862356 w 2122415"/>
              <a:gd name="connsiteY78" fmla="*/ 872455 h 3003259"/>
              <a:gd name="connsiteX79" fmla="*/ 1904301 w 2122415"/>
              <a:gd name="connsiteY79" fmla="*/ 864066 h 3003259"/>
              <a:gd name="connsiteX80" fmla="*/ 1937857 w 2122415"/>
              <a:gd name="connsiteY80" fmla="*/ 788565 h 3003259"/>
              <a:gd name="connsiteX81" fmla="*/ 1946246 w 2122415"/>
              <a:gd name="connsiteY81" fmla="*/ 763398 h 3003259"/>
              <a:gd name="connsiteX82" fmla="*/ 1937857 w 2122415"/>
              <a:gd name="connsiteY82" fmla="*/ 654341 h 3003259"/>
              <a:gd name="connsiteX83" fmla="*/ 1946246 w 2122415"/>
              <a:gd name="connsiteY83" fmla="*/ 629174 h 3003259"/>
              <a:gd name="connsiteX84" fmla="*/ 2013358 w 2122415"/>
              <a:gd name="connsiteY84" fmla="*/ 620785 h 3003259"/>
              <a:gd name="connsiteX85" fmla="*/ 2122415 w 2122415"/>
              <a:gd name="connsiteY85" fmla="*/ 436228 h 3003259"/>
              <a:gd name="connsiteX86" fmla="*/ 1661020 w 2122415"/>
              <a:gd name="connsiteY86" fmla="*/ 427839 h 3003259"/>
              <a:gd name="connsiteX87" fmla="*/ 1233182 w 2122415"/>
              <a:gd name="connsiteY87" fmla="*/ 427839 h 3003259"/>
              <a:gd name="connsiteX88" fmla="*/ 1233182 w 2122415"/>
              <a:gd name="connsiteY88" fmla="*/ 0 h 3003259"/>
              <a:gd name="connsiteX89" fmla="*/ 444617 w 2122415"/>
              <a:gd name="connsiteY89" fmla="*/ 0 h 3003259"/>
              <a:gd name="connsiteX90" fmla="*/ 461395 w 2122415"/>
              <a:gd name="connsiteY90" fmla="*/ 318782 h 3003259"/>
              <a:gd name="connsiteX91" fmla="*/ 0 w 2122415"/>
              <a:gd name="connsiteY91" fmla="*/ 964734 h 3003259"/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3471 w 2122415"/>
              <a:gd name="connsiteY5" fmla="*/ 1129413 h 3003259"/>
              <a:gd name="connsiteX6" fmla="*/ 167780 w 2122415"/>
              <a:gd name="connsiteY6" fmla="*/ 1140903 h 3003259"/>
              <a:gd name="connsiteX7" fmla="*/ 201336 w 2122415"/>
              <a:gd name="connsiteY7" fmla="*/ 1124125 h 3003259"/>
              <a:gd name="connsiteX8" fmla="*/ 201773 w 2122415"/>
              <a:gd name="connsiteY8" fmla="*/ 1157243 h 3003259"/>
              <a:gd name="connsiteX9" fmla="*/ 242843 w 2122415"/>
              <a:gd name="connsiteY9" fmla="*/ 1137802 h 3003259"/>
              <a:gd name="connsiteX10" fmla="*/ 301675 w 2122415"/>
              <a:gd name="connsiteY10" fmla="*/ 1143201 h 3003259"/>
              <a:gd name="connsiteX11" fmla="*/ 324071 w 2122415"/>
              <a:gd name="connsiteY11" fmla="*/ 1185948 h 3003259"/>
              <a:gd name="connsiteX12" fmla="*/ 377505 w 2122415"/>
              <a:gd name="connsiteY12" fmla="*/ 1241571 h 3003259"/>
              <a:gd name="connsiteX13" fmla="*/ 419450 w 2122415"/>
              <a:gd name="connsiteY13" fmla="*/ 1199626 h 3003259"/>
              <a:gd name="connsiteX14" fmla="*/ 485686 w 2122415"/>
              <a:gd name="connsiteY14" fmla="*/ 1248209 h 3003259"/>
              <a:gd name="connsiteX15" fmla="*/ 545284 w 2122415"/>
              <a:gd name="connsiteY15" fmla="*/ 1241571 h 3003259"/>
              <a:gd name="connsiteX16" fmla="*/ 595618 w 2122415"/>
              <a:gd name="connsiteY16" fmla="*/ 1258349 h 3003259"/>
              <a:gd name="connsiteX17" fmla="*/ 620785 w 2122415"/>
              <a:gd name="connsiteY17" fmla="*/ 1266738 h 3003259"/>
              <a:gd name="connsiteX18" fmla="*/ 637563 w 2122415"/>
              <a:gd name="connsiteY18" fmla="*/ 1291905 h 3003259"/>
              <a:gd name="connsiteX19" fmla="*/ 645952 w 2122415"/>
              <a:gd name="connsiteY19" fmla="*/ 1325461 h 3003259"/>
              <a:gd name="connsiteX20" fmla="*/ 671119 w 2122415"/>
              <a:gd name="connsiteY20" fmla="*/ 1342239 h 3003259"/>
              <a:gd name="connsiteX21" fmla="*/ 696286 w 2122415"/>
              <a:gd name="connsiteY21" fmla="*/ 1333850 h 3003259"/>
              <a:gd name="connsiteX22" fmla="*/ 704675 w 2122415"/>
              <a:gd name="connsiteY22" fmla="*/ 1308683 h 3003259"/>
              <a:gd name="connsiteX23" fmla="*/ 780176 w 2122415"/>
              <a:gd name="connsiteY23" fmla="*/ 1317072 h 3003259"/>
              <a:gd name="connsiteX24" fmla="*/ 820808 w 2122415"/>
              <a:gd name="connsiteY24" fmla="*/ 1266738 h 3003259"/>
              <a:gd name="connsiteX25" fmla="*/ 805343 w 2122415"/>
              <a:gd name="connsiteY25" fmla="*/ 1241571 h 3003259"/>
              <a:gd name="connsiteX26" fmla="*/ 830510 w 2122415"/>
              <a:gd name="connsiteY26" fmla="*/ 1224793 h 3003259"/>
              <a:gd name="connsiteX27" fmla="*/ 864066 w 2122415"/>
              <a:gd name="connsiteY27" fmla="*/ 1233182 h 3003259"/>
              <a:gd name="connsiteX28" fmla="*/ 889233 w 2122415"/>
              <a:gd name="connsiteY28" fmla="*/ 1249960 h 3003259"/>
              <a:gd name="connsiteX29" fmla="*/ 914400 w 2122415"/>
              <a:gd name="connsiteY29" fmla="*/ 1258349 h 3003259"/>
              <a:gd name="connsiteX30" fmla="*/ 931178 w 2122415"/>
              <a:gd name="connsiteY30" fmla="*/ 1291905 h 3003259"/>
              <a:gd name="connsiteX31" fmla="*/ 645952 w 2122415"/>
              <a:gd name="connsiteY31" fmla="*/ 1820411 h 3003259"/>
              <a:gd name="connsiteX32" fmla="*/ 620785 w 2122415"/>
              <a:gd name="connsiteY32" fmla="*/ 1887523 h 3003259"/>
              <a:gd name="connsiteX33" fmla="*/ 595618 w 2122415"/>
              <a:gd name="connsiteY33" fmla="*/ 1895912 h 3003259"/>
              <a:gd name="connsiteX34" fmla="*/ 587229 w 2122415"/>
              <a:gd name="connsiteY34" fmla="*/ 1929468 h 3003259"/>
              <a:gd name="connsiteX35" fmla="*/ 570451 w 2122415"/>
              <a:gd name="connsiteY35" fmla="*/ 1979802 h 3003259"/>
              <a:gd name="connsiteX36" fmla="*/ 562062 w 2122415"/>
              <a:gd name="connsiteY36" fmla="*/ 2004969 h 3003259"/>
              <a:gd name="connsiteX37" fmla="*/ 536895 w 2122415"/>
              <a:gd name="connsiteY37" fmla="*/ 2021747 h 3003259"/>
              <a:gd name="connsiteX38" fmla="*/ 469784 w 2122415"/>
              <a:gd name="connsiteY38" fmla="*/ 2030136 h 3003259"/>
              <a:gd name="connsiteX39" fmla="*/ 419450 w 2122415"/>
              <a:gd name="connsiteY39" fmla="*/ 2063692 h 3003259"/>
              <a:gd name="connsiteX40" fmla="*/ 411061 w 2122415"/>
              <a:gd name="connsiteY40" fmla="*/ 2072081 h 3003259"/>
              <a:gd name="connsiteX41" fmla="*/ 151002 w 2122415"/>
              <a:gd name="connsiteY41" fmla="*/ 2541864 h 3003259"/>
              <a:gd name="connsiteX42" fmla="*/ 125835 w 2122415"/>
              <a:gd name="connsiteY42" fmla="*/ 2608976 h 3003259"/>
              <a:gd name="connsiteX43" fmla="*/ 109057 w 2122415"/>
              <a:gd name="connsiteY43" fmla="*/ 2659310 h 3003259"/>
              <a:gd name="connsiteX44" fmla="*/ 109057 w 2122415"/>
              <a:gd name="connsiteY44" fmla="*/ 2676088 h 3003259"/>
              <a:gd name="connsiteX45" fmla="*/ 167780 w 2122415"/>
              <a:gd name="connsiteY45" fmla="*/ 2718033 h 3003259"/>
              <a:gd name="connsiteX46" fmla="*/ 209725 w 2122415"/>
              <a:gd name="connsiteY46" fmla="*/ 2759978 h 3003259"/>
              <a:gd name="connsiteX47" fmla="*/ 218114 w 2122415"/>
              <a:gd name="connsiteY47" fmla="*/ 2818701 h 3003259"/>
              <a:gd name="connsiteX48" fmla="*/ 184558 w 2122415"/>
              <a:gd name="connsiteY48" fmla="*/ 2852257 h 3003259"/>
              <a:gd name="connsiteX49" fmla="*/ 151002 w 2122415"/>
              <a:gd name="connsiteY49" fmla="*/ 2860646 h 3003259"/>
              <a:gd name="connsiteX50" fmla="*/ 159391 w 2122415"/>
              <a:gd name="connsiteY50" fmla="*/ 2885813 h 3003259"/>
              <a:gd name="connsiteX51" fmla="*/ 142613 w 2122415"/>
              <a:gd name="connsiteY51" fmla="*/ 2936147 h 3003259"/>
              <a:gd name="connsiteX52" fmla="*/ 151002 w 2122415"/>
              <a:gd name="connsiteY52" fmla="*/ 2961314 h 3003259"/>
              <a:gd name="connsiteX53" fmla="*/ 167780 w 2122415"/>
              <a:gd name="connsiteY53" fmla="*/ 2986481 h 3003259"/>
              <a:gd name="connsiteX54" fmla="*/ 176169 w 2122415"/>
              <a:gd name="connsiteY54" fmla="*/ 3003259 h 3003259"/>
              <a:gd name="connsiteX55" fmla="*/ 1300294 w 2122415"/>
              <a:gd name="connsiteY55" fmla="*/ 2978092 h 3003259"/>
              <a:gd name="connsiteX56" fmla="*/ 1342239 w 2122415"/>
              <a:gd name="connsiteY56" fmla="*/ 2860646 h 3003259"/>
              <a:gd name="connsiteX57" fmla="*/ 1350628 w 2122415"/>
              <a:gd name="connsiteY57" fmla="*/ 2835479 h 3003259"/>
              <a:gd name="connsiteX58" fmla="*/ 1367406 w 2122415"/>
              <a:gd name="connsiteY58" fmla="*/ 2810312 h 3003259"/>
              <a:gd name="connsiteX59" fmla="*/ 1392573 w 2122415"/>
              <a:gd name="connsiteY59" fmla="*/ 2718033 h 3003259"/>
              <a:gd name="connsiteX60" fmla="*/ 1392573 w 2122415"/>
              <a:gd name="connsiteY60" fmla="*/ 2701255 h 3003259"/>
              <a:gd name="connsiteX61" fmla="*/ 1359017 w 2122415"/>
              <a:gd name="connsiteY61" fmla="*/ 2139193 h 3003259"/>
              <a:gd name="connsiteX62" fmla="*/ 1426129 w 2122415"/>
              <a:gd name="connsiteY62" fmla="*/ 2080470 h 3003259"/>
              <a:gd name="connsiteX63" fmla="*/ 1551963 w 2122415"/>
              <a:gd name="connsiteY63" fmla="*/ 1644242 h 3003259"/>
              <a:gd name="connsiteX64" fmla="*/ 1585519 w 2122415"/>
              <a:gd name="connsiteY64" fmla="*/ 1577130 h 3003259"/>
              <a:gd name="connsiteX65" fmla="*/ 1593908 w 2122415"/>
              <a:gd name="connsiteY65" fmla="*/ 1543574 h 3003259"/>
              <a:gd name="connsiteX66" fmla="*/ 1619075 w 2122415"/>
              <a:gd name="connsiteY66" fmla="*/ 1451295 h 3003259"/>
              <a:gd name="connsiteX67" fmla="*/ 1635853 w 2122415"/>
              <a:gd name="connsiteY67" fmla="*/ 1400962 h 3003259"/>
              <a:gd name="connsiteX68" fmla="*/ 1644242 w 2122415"/>
              <a:gd name="connsiteY68" fmla="*/ 1375795 h 3003259"/>
              <a:gd name="connsiteX69" fmla="*/ 1669409 w 2122415"/>
              <a:gd name="connsiteY69" fmla="*/ 1359017 h 3003259"/>
              <a:gd name="connsiteX70" fmla="*/ 1693700 w 2122415"/>
              <a:gd name="connsiteY70" fmla="*/ 1345777 h 3003259"/>
              <a:gd name="connsiteX71" fmla="*/ 1728132 w 2122415"/>
              <a:gd name="connsiteY71" fmla="*/ 1317072 h 3003259"/>
              <a:gd name="connsiteX72" fmla="*/ 1736521 w 2122415"/>
              <a:gd name="connsiteY72" fmla="*/ 1308683 h 3003259"/>
              <a:gd name="connsiteX73" fmla="*/ 1744910 w 2122415"/>
              <a:gd name="connsiteY73" fmla="*/ 1140903 h 3003259"/>
              <a:gd name="connsiteX74" fmla="*/ 1753299 w 2122415"/>
              <a:gd name="connsiteY74" fmla="*/ 1073791 h 3003259"/>
              <a:gd name="connsiteX75" fmla="*/ 1761688 w 2122415"/>
              <a:gd name="connsiteY75" fmla="*/ 964734 h 3003259"/>
              <a:gd name="connsiteX76" fmla="*/ 1770077 w 2122415"/>
              <a:gd name="connsiteY76" fmla="*/ 939567 h 3003259"/>
              <a:gd name="connsiteX77" fmla="*/ 1802757 w 2122415"/>
              <a:gd name="connsiteY77" fmla="*/ 918375 h 3003259"/>
              <a:gd name="connsiteX78" fmla="*/ 1862356 w 2122415"/>
              <a:gd name="connsiteY78" fmla="*/ 872455 h 3003259"/>
              <a:gd name="connsiteX79" fmla="*/ 1904301 w 2122415"/>
              <a:gd name="connsiteY79" fmla="*/ 864066 h 3003259"/>
              <a:gd name="connsiteX80" fmla="*/ 1937857 w 2122415"/>
              <a:gd name="connsiteY80" fmla="*/ 788565 h 3003259"/>
              <a:gd name="connsiteX81" fmla="*/ 1946246 w 2122415"/>
              <a:gd name="connsiteY81" fmla="*/ 763398 h 3003259"/>
              <a:gd name="connsiteX82" fmla="*/ 1937857 w 2122415"/>
              <a:gd name="connsiteY82" fmla="*/ 654341 h 3003259"/>
              <a:gd name="connsiteX83" fmla="*/ 1946246 w 2122415"/>
              <a:gd name="connsiteY83" fmla="*/ 629174 h 3003259"/>
              <a:gd name="connsiteX84" fmla="*/ 2013358 w 2122415"/>
              <a:gd name="connsiteY84" fmla="*/ 620785 h 3003259"/>
              <a:gd name="connsiteX85" fmla="*/ 2122415 w 2122415"/>
              <a:gd name="connsiteY85" fmla="*/ 436228 h 3003259"/>
              <a:gd name="connsiteX86" fmla="*/ 1661020 w 2122415"/>
              <a:gd name="connsiteY86" fmla="*/ 427839 h 3003259"/>
              <a:gd name="connsiteX87" fmla="*/ 1233182 w 2122415"/>
              <a:gd name="connsiteY87" fmla="*/ 427839 h 3003259"/>
              <a:gd name="connsiteX88" fmla="*/ 1233182 w 2122415"/>
              <a:gd name="connsiteY88" fmla="*/ 0 h 3003259"/>
              <a:gd name="connsiteX89" fmla="*/ 444617 w 2122415"/>
              <a:gd name="connsiteY89" fmla="*/ 0 h 3003259"/>
              <a:gd name="connsiteX90" fmla="*/ 461395 w 2122415"/>
              <a:gd name="connsiteY90" fmla="*/ 318782 h 3003259"/>
              <a:gd name="connsiteX91" fmla="*/ 0 w 2122415"/>
              <a:gd name="connsiteY91" fmla="*/ 964734 h 3003259"/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3471 w 2122415"/>
              <a:gd name="connsiteY5" fmla="*/ 1129413 h 3003259"/>
              <a:gd name="connsiteX6" fmla="*/ 151877 w 2122415"/>
              <a:gd name="connsiteY6" fmla="*/ 1144879 h 3003259"/>
              <a:gd name="connsiteX7" fmla="*/ 201336 w 2122415"/>
              <a:gd name="connsiteY7" fmla="*/ 1124125 h 3003259"/>
              <a:gd name="connsiteX8" fmla="*/ 201773 w 2122415"/>
              <a:gd name="connsiteY8" fmla="*/ 1157243 h 3003259"/>
              <a:gd name="connsiteX9" fmla="*/ 242843 w 2122415"/>
              <a:gd name="connsiteY9" fmla="*/ 1137802 h 3003259"/>
              <a:gd name="connsiteX10" fmla="*/ 301675 w 2122415"/>
              <a:gd name="connsiteY10" fmla="*/ 1143201 h 3003259"/>
              <a:gd name="connsiteX11" fmla="*/ 324071 w 2122415"/>
              <a:gd name="connsiteY11" fmla="*/ 1185948 h 3003259"/>
              <a:gd name="connsiteX12" fmla="*/ 377505 w 2122415"/>
              <a:gd name="connsiteY12" fmla="*/ 1241571 h 3003259"/>
              <a:gd name="connsiteX13" fmla="*/ 419450 w 2122415"/>
              <a:gd name="connsiteY13" fmla="*/ 1199626 h 3003259"/>
              <a:gd name="connsiteX14" fmla="*/ 485686 w 2122415"/>
              <a:gd name="connsiteY14" fmla="*/ 1248209 h 3003259"/>
              <a:gd name="connsiteX15" fmla="*/ 545284 w 2122415"/>
              <a:gd name="connsiteY15" fmla="*/ 1241571 h 3003259"/>
              <a:gd name="connsiteX16" fmla="*/ 595618 w 2122415"/>
              <a:gd name="connsiteY16" fmla="*/ 1258349 h 3003259"/>
              <a:gd name="connsiteX17" fmla="*/ 620785 w 2122415"/>
              <a:gd name="connsiteY17" fmla="*/ 1266738 h 3003259"/>
              <a:gd name="connsiteX18" fmla="*/ 637563 w 2122415"/>
              <a:gd name="connsiteY18" fmla="*/ 1291905 h 3003259"/>
              <a:gd name="connsiteX19" fmla="*/ 645952 w 2122415"/>
              <a:gd name="connsiteY19" fmla="*/ 1325461 h 3003259"/>
              <a:gd name="connsiteX20" fmla="*/ 671119 w 2122415"/>
              <a:gd name="connsiteY20" fmla="*/ 1342239 h 3003259"/>
              <a:gd name="connsiteX21" fmla="*/ 696286 w 2122415"/>
              <a:gd name="connsiteY21" fmla="*/ 1333850 h 3003259"/>
              <a:gd name="connsiteX22" fmla="*/ 704675 w 2122415"/>
              <a:gd name="connsiteY22" fmla="*/ 1308683 h 3003259"/>
              <a:gd name="connsiteX23" fmla="*/ 780176 w 2122415"/>
              <a:gd name="connsiteY23" fmla="*/ 1317072 h 3003259"/>
              <a:gd name="connsiteX24" fmla="*/ 820808 w 2122415"/>
              <a:gd name="connsiteY24" fmla="*/ 1266738 h 3003259"/>
              <a:gd name="connsiteX25" fmla="*/ 805343 w 2122415"/>
              <a:gd name="connsiteY25" fmla="*/ 1241571 h 3003259"/>
              <a:gd name="connsiteX26" fmla="*/ 830510 w 2122415"/>
              <a:gd name="connsiteY26" fmla="*/ 1224793 h 3003259"/>
              <a:gd name="connsiteX27" fmla="*/ 864066 w 2122415"/>
              <a:gd name="connsiteY27" fmla="*/ 1233182 h 3003259"/>
              <a:gd name="connsiteX28" fmla="*/ 889233 w 2122415"/>
              <a:gd name="connsiteY28" fmla="*/ 1249960 h 3003259"/>
              <a:gd name="connsiteX29" fmla="*/ 914400 w 2122415"/>
              <a:gd name="connsiteY29" fmla="*/ 1258349 h 3003259"/>
              <a:gd name="connsiteX30" fmla="*/ 931178 w 2122415"/>
              <a:gd name="connsiteY30" fmla="*/ 1291905 h 3003259"/>
              <a:gd name="connsiteX31" fmla="*/ 645952 w 2122415"/>
              <a:gd name="connsiteY31" fmla="*/ 1820411 h 3003259"/>
              <a:gd name="connsiteX32" fmla="*/ 620785 w 2122415"/>
              <a:gd name="connsiteY32" fmla="*/ 1887523 h 3003259"/>
              <a:gd name="connsiteX33" fmla="*/ 595618 w 2122415"/>
              <a:gd name="connsiteY33" fmla="*/ 1895912 h 3003259"/>
              <a:gd name="connsiteX34" fmla="*/ 587229 w 2122415"/>
              <a:gd name="connsiteY34" fmla="*/ 1929468 h 3003259"/>
              <a:gd name="connsiteX35" fmla="*/ 570451 w 2122415"/>
              <a:gd name="connsiteY35" fmla="*/ 1979802 h 3003259"/>
              <a:gd name="connsiteX36" fmla="*/ 562062 w 2122415"/>
              <a:gd name="connsiteY36" fmla="*/ 2004969 h 3003259"/>
              <a:gd name="connsiteX37" fmla="*/ 536895 w 2122415"/>
              <a:gd name="connsiteY37" fmla="*/ 2021747 h 3003259"/>
              <a:gd name="connsiteX38" fmla="*/ 469784 w 2122415"/>
              <a:gd name="connsiteY38" fmla="*/ 2030136 h 3003259"/>
              <a:gd name="connsiteX39" fmla="*/ 419450 w 2122415"/>
              <a:gd name="connsiteY39" fmla="*/ 2063692 h 3003259"/>
              <a:gd name="connsiteX40" fmla="*/ 411061 w 2122415"/>
              <a:gd name="connsiteY40" fmla="*/ 2072081 h 3003259"/>
              <a:gd name="connsiteX41" fmla="*/ 151002 w 2122415"/>
              <a:gd name="connsiteY41" fmla="*/ 2541864 h 3003259"/>
              <a:gd name="connsiteX42" fmla="*/ 125835 w 2122415"/>
              <a:gd name="connsiteY42" fmla="*/ 2608976 h 3003259"/>
              <a:gd name="connsiteX43" fmla="*/ 109057 w 2122415"/>
              <a:gd name="connsiteY43" fmla="*/ 2659310 h 3003259"/>
              <a:gd name="connsiteX44" fmla="*/ 109057 w 2122415"/>
              <a:gd name="connsiteY44" fmla="*/ 2676088 h 3003259"/>
              <a:gd name="connsiteX45" fmla="*/ 167780 w 2122415"/>
              <a:gd name="connsiteY45" fmla="*/ 2718033 h 3003259"/>
              <a:gd name="connsiteX46" fmla="*/ 209725 w 2122415"/>
              <a:gd name="connsiteY46" fmla="*/ 2759978 h 3003259"/>
              <a:gd name="connsiteX47" fmla="*/ 218114 w 2122415"/>
              <a:gd name="connsiteY47" fmla="*/ 2818701 h 3003259"/>
              <a:gd name="connsiteX48" fmla="*/ 184558 w 2122415"/>
              <a:gd name="connsiteY48" fmla="*/ 2852257 h 3003259"/>
              <a:gd name="connsiteX49" fmla="*/ 151002 w 2122415"/>
              <a:gd name="connsiteY49" fmla="*/ 2860646 h 3003259"/>
              <a:gd name="connsiteX50" fmla="*/ 159391 w 2122415"/>
              <a:gd name="connsiteY50" fmla="*/ 2885813 h 3003259"/>
              <a:gd name="connsiteX51" fmla="*/ 142613 w 2122415"/>
              <a:gd name="connsiteY51" fmla="*/ 2936147 h 3003259"/>
              <a:gd name="connsiteX52" fmla="*/ 151002 w 2122415"/>
              <a:gd name="connsiteY52" fmla="*/ 2961314 h 3003259"/>
              <a:gd name="connsiteX53" fmla="*/ 167780 w 2122415"/>
              <a:gd name="connsiteY53" fmla="*/ 2986481 h 3003259"/>
              <a:gd name="connsiteX54" fmla="*/ 176169 w 2122415"/>
              <a:gd name="connsiteY54" fmla="*/ 3003259 h 3003259"/>
              <a:gd name="connsiteX55" fmla="*/ 1300294 w 2122415"/>
              <a:gd name="connsiteY55" fmla="*/ 2978092 h 3003259"/>
              <a:gd name="connsiteX56" fmla="*/ 1342239 w 2122415"/>
              <a:gd name="connsiteY56" fmla="*/ 2860646 h 3003259"/>
              <a:gd name="connsiteX57" fmla="*/ 1350628 w 2122415"/>
              <a:gd name="connsiteY57" fmla="*/ 2835479 h 3003259"/>
              <a:gd name="connsiteX58" fmla="*/ 1367406 w 2122415"/>
              <a:gd name="connsiteY58" fmla="*/ 2810312 h 3003259"/>
              <a:gd name="connsiteX59" fmla="*/ 1392573 w 2122415"/>
              <a:gd name="connsiteY59" fmla="*/ 2718033 h 3003259"/>
              <a:gd name="connsiteX60" fmla="*/ 1392573 w 2122415"/>
              <a:gd name="connsiteY60" fmla="*/ 2701255 h 3003259"/>
              <a:gd name="connsiteX61" fmla="*/ 1359017 w 2122415"/>
              <a:gd name="connsiteY61" fmla="*/ 2139193 h 3003259"/>
              <a:gd name="connsiteX62" fmla="*/ 1426129 w 2122415"/>
              <a:gd name="connsiteY62" fmla="*/ 2080470 h 3003259"/>
              <a:gd name="connsiteX63" fmla="*/ 1551963 w 2122415"/>
              <a:gd name="connsiteY63" fmla="*/ 1644242 h 3003259"/>
              <a:gd name="connsiteX64" fmla="*/ 1585519 w 2122415"/>
              <a:gd name="connsiteY64" fmla="*/ 1577130 h 3003259"/>
              <a:gd name="connsiteX65" fmla="*/ 1593908 w 2122415"/>
              <a:gd name="connsiteY65" fmla="*/ 1543574 h 3003259"/>
              <a:gd name="connsiteX66" fmla="*/ 1619075 w 2122415"/>
              <a:gd name="connsiteY66" fmla="*/ 1451295 h 3003259"/>
              <a:gd name="connsiteX67" fmla="*/ 1635853 w 2122415"/>
              <a:gd name="connsiteY67" fmla="*/ 1400962 h 3003259"/>
              <a:gd name="connsiteX68" fmla="*/ 1644242 w 2122415"/>
              <a:gd name="connsiteY68" fmla="*/ 1375795 h 3003259"/>
              <a:gd name="connsiteX69" fmla="*/ 1669409 w 2122415"/>
              <a:gd name="connsiteY69" fmla="*/ 1359017 h 3003259"/>
              <a:gd name="connsiteX70" fmla="*/ 1693700 w 2122415"/>
              <a:gd name="connsiteY70" fmla="*/ 1345777 h 3003259"/>
              <a:gd name="connsiteX71" fmla="*/ 1728132 w 2122415"/>
              <a:gd name="connsiteY71" fmla="*/ 1317072 h 3003259"/>
              <a:gd name="connsiteX72" fmla="*/ 1736521 w 2122415"/>
              <a:gd name="connsiteY72" fmla="*/ 1308683 h 3003259"/>
              <a:gd name="connsiteX73" fmla="*/ 1744910 w 2122415"/>
              <a:gd name="connsiteY73" fmla="*/ 1140903 h 3003259"/>
              <a:gd name="connsiteX74" fmla="*/ 1753299 w 2122415"/>
              <a:gd name="connsiteY74" fmla="*/ 1073791 h 3003259"/>
              <a:gd name="connsiteX75" fmla="*/ 1761688 w 2122415"/>
              <a:gd name="connsiteY75" fmla="*/ 964734 h 3003259"/>
              <a:gd name="connsiteX76" fmla="*/ 1770077 w 2122415"/>
              <a:gd name="connsiteY76" fmla="*/ 939567 h 3003259"/>
              <a:gd name="connsiteX77" fmla="*/ 1802757 w 2122415"/>
              <a:gd name="connsiteY77" fmla="*/ 918375 h 3003259"/>
              <a:gd name="connsiteX78" fmla="*/ 1862356 w 2122415"/>
              <a:gd name="connsiteY78" fmla="*/ 872455 h 3003259"/>
              <a:gd name="connsiteX79" fmla="*/ 1904301 w 2122415"/>
              <a:gd name="connsiteY79" fmla="*/ 864066 h 3003259"/>
              <a:gd name="connsiteX80" fmla="*/ 1937857 w 2122415"/>
              <a:gd name="connsiteY80" fmla="*/ 788565 h 3003259"/>
              <a:gd name="connsiteX81" fmla="*/ 1946246 w 2122415"/>
              <a:gd name="connsiteY81" fmla="*/ 763398 h 3003259"/>
              <a:gd name="connsiteX82" fmla="*/ 1937857 w 2122415"/>
              <a:gd name="connsiteY82" fmla="*/ 654341 h 3003259"/>
              <a:gd name="connsiteX83" fmla="*/ 1946246 w 2122415"/>
              <a:gd name="connsiteY83" fmla="*/ 629174 h 3003259"/>
              <a:gd name="connsiteX84" fmla="*/ 2013358 w 2122415"/>
              <a:gd name="connsiteY84" fmla="*/ 620785 h 3003259"/>
              <a:gd name="connsiteX85" fmla="*/ 2122415 w 2122415"/>
              <a:gd name="connsiteY85" fmla="*/ 436228 h 3003259"/>
              <a:gd name="connsiteX86" fmla="*/ 1661020 w 2122415"/>
              <a:gd name="connsiteY86" fmla="*/ 427839 h 3003259"/>
              <a:gd name="connsiteX87" fmla="*/ 1233182 w 2122415"/>
              <a:gd name="connsiteY87" fmla="*/ 427839 h 3003259"/>
              <a:gd name="connsiteX88" fmla="*/ 1233182 w 2122415"/>
              <a:gd name="connsiteY88" fmla="*/ 0 h 3003259"/>
              <a:gd name="connsiteX89" fmla="*/ 444617 w 2122415"/>
              <a:gd name="connsiteY89" fmla="*/ 0 h 3003259"/>
              <a:gd name="connsiteX90" fmla="*/ 461395 w 2122415"/>
              <a:gd name="connsiteY90" fmla="*/ 318782 h 3003259"/>
              <a:gd name="connsiteX91" fmla="*/ 0 w 2122415"/>
              <a:gd name="connsiteY91" fmla="*/ 964734 h 3003259"/>
              <a:gd name="connsiteX0" fmla="*/ 0 w 2122415"/>
              <a:gd name="connsiteY0" fmla="*/ 964734 h 3003259"/>
              <a:gd name="connsiteX1" fmla="*/ 0 w 2122415"/>
              <a:gd name="connsiteY1" fmla="*/ 964734 h 3003259"/>
              <a:gd name="connsiteX2" fmla="*/ 25167 w 2122415"/>
              <a:gd name="connsiteY2" fmla="*/ 1082180 h 3003259"/>
              <a:gd name="connsiteX3" fmla="*/ 50334 w 2122415"/>
              <a:gd name="connsiteY3" fmla="*/ 1090569 h 3003259"/>
              <a:gd name="connsiteX4" fmla="*/ 67112 w 2122415"/>
              <a:gd name="connsiteY4" fmla="*/ 1115736 h 3003259"/>
              <a:gd name="connsiteX5" fmla="*/ 113471 w 2122415"/>
              <a:gd name="connsiteY5" fmla="*/ 1129413 h 3003259"/>
              <a:gd name="connsiteX6" fmla="*/ 151877 w 2122415"/>
              <a:gd name="connsiteY6" fmla="*/ 1144879 h 3003259"/>
              <a:gd name="connsiteX7" fmla="*/ 193384 w 2122415"/>
              <a:gd name="connsiteY7" fmla="*/ 1096295 h 3003259"/>
              <a:gd name="connsiteX8" fmla="*/ 201773 w 2122415"/>
              <a:gd name="connsiteY8" fmla="*/ 1157243 h 3003259"/>
              <a:gd name="connsiteX9" fmla="*/ 242843 w 2122415"/>
              <a:gd name="connsiteY9" fmla="*/ 1137802 h 3003259"/>
              <a:gd name="connsiteX10" fmla="*/ 301675 w 2122415"/>
              <a:gd name="connsiteY10" fmla="*/ 1143201 h 3003259"/>
              <a:gd name="connsiteX11" fmla="*/ 324071 w 2122415"/>
              <a:gd name="connsiteY11" fmla="*/ 1185948 h 3003259"/>
              <a:gd name="connsiteX12" fmla="*/ 377505 w 2122415"/>
              <a:gd name="connsiteY12" fmla="*/ 1241571 h 3003259"/>
              <a:gd name="connsiteX13" fmla="*/ 419450 w 2122415"/>
              <a:gd name="connsiteY13" fmla="*/ 1199626 h 3003259"/>
              <a:gd name="connsiteX14" fmla="*/ 485686 w 2122415"/>
              <a:gd name="connsiteY14" fmla="*/ 1248209 h 3003259"/>
              <a:gd name="connsiteX15" fmla="*/ 545284 w 2122415"/>
              <a:gd name="connsiteY15" fmla="*/ 1241571 h 3003259"/>
              <a:gd name="connsiteX16" fmla="*/ 595618 w 2122415"/>
              <a:gd name="connsiteY16" fmla="*/ 1258349 h 3003259"/>
              <a:gd name="connsiteX17" fmla="*/ 620785 w 2122415"/>
              <a:gd name="connsiteY17" fmla="*/ 1266738 h 3003259"/>
              <a:gd name="connsiteX18" fmla="*/ 637563 w 2122415"/>
              <a:gd name="connsiteY18" fmla="*/ 1291905 h 3003259"/>
              <a:gd name="connsiteX19" fmla="*/ 645952 w 2122415"/>
              <a:gd name="connsiteY19" fmla="*/ 1325461 h 3003259"/>
              <a:gd name="connsiteX20" fmla="*/ 671119 w 2122415"/>
              <a:gd name="connsiteY20" fmla="*/ 1342239 h 3003259"/>
              <a:gd name="connsiteX21" fmla="*/ 696286 w 2122415"/>
              <a:gd name="connsiteY21" fmla="*/ 1333850 h 3003259"/>
              <a:gd name="connsiteX22" fmla="*/ 704675 w 2122415"/>
              <a:gd name="connsiteY22" fmla="*/ 1308683 h 3003259"/>
              <a:gd name="connsiteX23" fmla="*/ 780176 w 2122415"/>
              <a:gd name="connsiteY23" fmla="*/ 1317072 h 3003259"/>
              <a:gd name="connsiteX24" fmla="*/ 820808 w 2122415"/>
              <a:gd name="connsiteY24" fmla="*/ 1266738 h 3003259"/>
              <a:gd name="connsiteX25" fmla="*/ 805343 w 2122415"/>
              <a:gd name="connsiteY25" fmla="*/ 1241571 h 3003259"/>
              <a:gd name="connsiteX26" fmla="*/ 830510 w 2122415"/>
              <a:gd name="connsiteY26" fmla="*/ 1224793 h 3003259"/>
              <a:gd name="connsiteX27" fmla="*/ 864066 w 2122415"/>
              <a:gd name="connsiteY27" fmla="*/ 1233182 h 3003259"/>
              <a:gd name="connsiteX28" fmla="*/ 889233 w 2122415"/>
              <a:gd name="connsiteY28" fmla="*/ 1249960 h 3003259"/>
              <a:gd name="connsiteX29" fmla="*/ 914400 w 2122415"/>
              <a:gd name="connsiteY29" fmla="*/ 1258349 h 3003259"/>
              <a:gd name="connsiteX30" fmla="*/ 931178 w 2122415"/>
              <a:gd name="connsiteY30" fmla="*/ 1291905 h 3003259"/>
              <a:gd name="connsiteX31" fmla="*/ 645952 w 2122415"/>
              <a:gd name="connsiteY31" fmla="*/ 1820411 h 3003259"/>
              <a:gd name="connsiteX32" fmla="*/ 620785 w 2122415"/>
              <a:gd name="connsiteY32" fmla="*/ 1887523 h 3003259"/>
              <a:gd name="connsiteX33" fmla="*/ 595618 w 2122415"/>
              <a:gd name="connsiteY33" fmla="*/ 1895912 h 3003259"/>
              <a:gd name="connsiteX34" fmla="*/ 587229 w 2122415"/>
              <a:gd name="connsiteY34" fmla="*/ 1929468 h 3003259"/>
              <a:gd name="connsiteX35" fmla="*/ 570451 w 2122415"/>
              <a:gd name="connsiteY35" fmla="*/ 1979802 h 3003259"/>
              <a:gd name="connsiteX36" fmla="*/ 562062 w 2122415"/>
              <a:gd name="connsiteY36" fmla="*/ 2004969 h 3003259"/>
              <a:gd name="connsiteX37" fmla="*/ 536895 w 2122415"/>
              <a:gd name="connsiteY37" fmla="*/ 2021747 h 3003259"/>
              <a:gd name="connsiteX38" fmla="*/ 469784 w 2122415"/>
              <a:gd name="connsiteY38" fmla="*/ 2030136 h 3003259"/>
              <a:gd name="connsiteX39" fmla="*/ 419450 w 2122415"/>
              <a:gd name="connsiteY39" fmla="*/ 2063692 h 3003259"/>
              <a:gd name="connsiteX40" fmla="*/ 411061 w 2122415"/>
              <a:gd name="connsiteY40" fmla="*/ 2072081 h 3003259"/>
              <a:gd name="connsiteX41" fmla="*/ 151002 w 2122415"/>
              <a:gd name="connsiteY41" fmla="*/ 2541864 h 3003259"/>
              <a:gd name="connsiteX42" fmla="*/ 125835 w 2122415"/>
              <a:gd name="connsiteY42" fmla="*/ 2608976 h 3003259"/>
              <a:gd name="connsiteX43" fmla="*/ 109057 w 2122415"/>
              <a:gd name="connsiteY43" fmla="*/ 2659310 h 3003259"/>
              <a:gd name="connsiteX44" fmla="*/ 109057 w 2122415"/>
              <a:gd name="connsiteY44" fmla="*/ 2676088 h 3003259"/>
              <a:gd name="connsiteX45" fmla="*/ 167780 w 2122415"/>
              <a:gd name="connsiteY45" fmla="*/ 2718033 h 3003259"/>
              <a:gd name="connsiteX46" fmla="*/ 209725 w 2122415"/>
              <a:gd name="connsiteY46" fmla="*/ 2759978 h 3003259"/>
              <a:gd name="connsiteX47" fmla="*/ 218114 w 2122415"/>
              <a:gd name="connsiteY47" fmla="*/ 2818701 h 3003259"/>
              <a:gd name="connsiteX48" fmla="*/ 184558 w 2122415"/>
              <a:gd name="connsiteY48" fmla="*/ 2852257 h 3003259"/>
              <a:gd name="connsiteX49" fmla="*/ 151002 w 2122415"/>
              <a:gd name="connsiteY49" fmla="*/ 2860646 h 3003259"/>
              <a:gd name="connsiteX50" fmla="*/ 159391 w 2122415"/>
              <a:gd name="connsiteY50" fmla="*/ 2885813 h 3003259"/>
              <a:gd name="connsiteX51" fmla="*/ 142613 w 2122415"/>
              <a:gd name="connsiteY51" fmla="*/ 2936147 h 3003259"/>
              <a:gd name="connsiteX52" fmla="*/ 151002 w 2122415"/>
              <a:gd name="connsiteY52" fmla="*/ 2961314 h 3003259"/>
              <a:gd name="connsiteX53" fmla="*/ 167780 w 2122415"/>
              <a:gd name="connsiteY53" fmla="*/ 2986481 h 3003259"/>
              <a:gd name="connsiteX54" fmla="*/ 176169 w 2122415"/>
              <a:gd name="connsiteY54" fmla="*/ 3003259 h 3003259"/>
              <a:gd name="connsiteX55" fmla="*/ 1300294 w 2122415"/>
              <a:gd name="connsiteY55" fmla="*/ 2978092 h 3003259"/>
              <a:gd name="connsiteX56" fmla="*/ 1342239 w 2122415"/>
              <a:gd name="connsiteY56" fmla="*/ 2860646 h 3003259"/>
              <a:gd name="connsiteX57" fmla="*/ 1350628 w 2122415"/>
              <a:gd name="connsiteY57" fmla="*/ 2835479 h 3003259"/>
              <a:gd name="connsiteX58" fmla="*/ 1367406 w 2122415"/>
              <a:gd name="connsiteY58" fmla="*/ 2810312 h 3003259"/>
              <a:gd name="connsiteX59" fmla="*/ 1392573 w 2122415"/>
              <a:gd name="connsiteY59" fmla="*/ 2718033 h 3003259"/>
              <a:gd name="connsiteX60" fmla="*/ 1392573 w 2122415"/>
              <a:gd name="connsiteY60" fmla="*/ 2701255 h 3003259"/>
              <a:gd name="connsiteX61" fmla="*/ 1359017 w 2122415"/>
              <a:gd name="connsiteY61" fmla="*/ 2139193 h 3003259"/>
              <a:gd name="connsiteX62" fmla="*/ 1426129 w 2122415"/>
              <a:gd name="connsiteY62" fmla="*/ 2080470 h 3003259"/>
              <a:gd name="connsiteX63" fmla="*/ 1551963 w 2122415"/>
              <a:gd name="connsiteY63" fmla="*/ 1644242 h 3003259"/>
              <a:gd name="connsiteX64" fmla="*/ 1585519 w 2122415"/>
              <a:gd name="connsiteY64" fmla="*/ 1577130 h 3003259"/>
              <a:gd name="connsiteX65" fmla="*/ 1593908 w 2122415"/>
              <a:gd name="connsiteY65" fmla="*/ 1543574 h 3003259"/>
              <a:gd name="connsiteX66" fmla="*/ 1619075 w 2122415"/>
              <a:gd name="connsiteY66" fmla="*/ 1451295 h 3003259"/>
              <a:gd name="connsiteX67" fmla="*/ 1635853 w 2122415"/>
              <a:gd name="connsiteY67" fmla="*/ 1400962 h 3003259"/>
              <a:gd name="connsiteX68" fmla="*/ 1644242 w 2122415"/>
              <a:gd name="connsiteY68" fmla="*/ 1375795 h 3003259"/>
              <a:gd name="connsiteX69" fmla="*/ 1669409 w 2122415"/>
              <a:gd name="connsiteY69" fmla="*/ 1359017 h 3003259"/>
              <a:gd name="connsiteX70" fmla="*/ 1693700 w 2122415"/>
              <a:gd name="connsiteY70" fmla="*/ 1345777 h 3003259"/>
              <a:gd name="connsiteX71" fmla="*/ 1728132 w 2122415"/>
              <a:gd name="connsiteY71" fmla="*/ 1317072 h 3003259"/>
              <a:gd name="connsiteX72" fmla="*/ 1736521 w 2122415"/>
              <a:gd name="connsiteY72" fmla="*/ 1308683 h 3003259"/>
              <a:gd name="connsiteX73" fmla="*/ 1744910 w 2122415"/>
              <a:gd name="connsiteY73" fmla="*/ 1140903 h 3003259"/>
              <a:gd name="connsiteX74" fmla="*/ 1753299 w 2122415"/>
              <a:gd name="connsiteY74" fmla="*/ 1073791 h 3003259"/>
              <a:gd name="connsiteX75" fmla="*/ 1761688 w 2122415"/>
              <a:gd name="connsiteY75" fmla="*/ 964734 h 3003259"/>
              <a:gd name="connsiteX76" fmla="*/ 1770077 w 2122415"/>
              <a:gd name="connsiteY76" fmla="*/ 939567 h 3003259"/>
              <a:gd name="connsiteX77" fmla="*/ 1802757 w 2122415"/>
              <a:gd name="connsiteY77" fmla="*/ 918375 h 3003259"/>
              <a:gd name="connsiteX78" fmla="*/ 1862356 w 2122415"/>
              <a:gd name="connsiteY78" fmla="*/ 872455 h 3003259"/>
              <a:gd name="connsiteX79" fmla="*/ 1904301 w 2122415"/>
              <a:gd name="connsiteY79" fmla="*/ 864066 h 3003259"/>
              <a:gd name="connsiteX80" fmla="*/ 1937857 w 2122415"/>
              <a:gd name="connsiteY80" fmla="*/ 788565 h 3003259"/>
              <a:gd name="connsiteX81" fmla="*/ 1946246 w 2122415"/>
              <a:gd name="connsiteY81" fmla="*/ 763398 h 3003259"/>
              <a:gd name="connsiteX82" fmla="*/ 1937857 w 2122415"/>
              <a:gd name="connsiteY82" fmla="*/ 654341 h 3003259"/>
              <a:gd name="connsiteX83" fmla="*/ 1946246 w 2122415"/>
              <a:gd name="connsiteY83" fmla="*/ 629174 h 3003259"/>
              <a:gd name="connsiteX84" fmla="*/ 2013358 w 2122415"/>
              <a:gd name="connsiteY84" fmla="*/ 620785 h 3003259"/>
              <a:gd name="connsiteX85" fmla="*/ 2122415 w 2122415"/>
              <a:gd name="connsiteY85" fmla="*/ 436228 h 3003259"/>
              <a:gd name="connsiteX86" fmla="*/ 1661020 w 2122415"/>
              <a:gd name="connsiteY86" fmla="*/ 427839 h 3003259"/>
              <a:gd name="connsiteX87" fmla="*/ 1233182 w 2122415"/>
              <a:gd name="connsiteY87" fmla="*/ 427839 h 3003259"/>
              <a:gd name="connsiteX88" fmla="*/ 1233182 w 2122415"/>
              <a:gd name="connsiteY88" fmla="*/ 0 h 3003259"/>
              <a:gd name="connsiteX89" fmla="*/ 444617 w 2122415"/>
              <a:gd name="connsiteY89" fmla="*/ 0 h 3003259"/>
              <a:gd name="connsiteX90" fmla="*/ 461395 w 2122415"/>
              <a:gd name="connsiteY90" fmla="*/ 318782 h 3003259"/>
              <a:gd name="connsiteX91" fmla="*/ 0 w 2122415"/>
              <a:gd name="connsiteY91" fmla="*/ 964734 h 300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122415" h="3003259">
                <a:moveTo>
                  <a:pt x="0" y="964734"/>
                </a:moveTo>
                <a:lnTo>
                  <a:pt x="0" y="964734"/>
                </a:lnTo>
                <a:cubicBezTo>
                  <a:pt x="2173" y="988632"/>
                  <a:pt x="-6417" y="1056913"/>
                  <a:pt x="25167" y="1082180"/>
                </a:cubicBezTo>
                <a:cubicBezTo>
                  <a:pt x="32072" y="1087704"/>
                  <a:pt x="41945" y="1087773"/>
                  <a:pt x="50334" y="1090569"/>
                </a:cubicBezTo>
                <a:cubicBezTo>
                  <a:pt x="55927" y="1098958"/>
                  <a:pt x="56589" y="1109262"/>
                  <a:pt x="67112" y="1115736"/>
                </a:cubicBezTo>
                <a:cubicBezTo>
                  <a:pt x="77635" y="1122210"/>
                  <a:pt x="99344" y="1124556"/>
                  <a:pt x="113471" y="1129413"/>
                </a:cubicBezTo>
                <a:cubicBezTo>
                  <a:pt x="127598" y="1134270"/>
                  <a:pt x="138558" y="1150399"/>
                  <a:pt x="151877" y="1144879"/>
                </a:cubicBezTo>
                <a:cubicBezTo>
                  <a:pt x="165196" y="1139359"/>
                  <a:pt x="129804" y="1075102"/>
                  <a:pt x="193384" y="1096295"/>
                </a:cubicBezTo>
                <a:cubicBezTo>
                  <a:pt x="196180" y="1104684"/>
                  <a:pt x="193530" y="1150325"/>
                  <a:pt x="201773" y="1157243"/>
                </a:cubicBezTo>
                <a:cubicBezTo>
                  <a:pt x="210016" y="1164161"/>
                  <a:pt x="226193" y="1140142"/>
                  <a:pt x="242843" y="1137802"/>
                </a:cubicBezTo>
                <a:cubicBezTo>
                  <a:pt x="259493" y="1135462"/>
                  <a:pt x="288137" y="1135177"/>
                  <a:pt x="301675" y="1143201"/>
                </a:cubicBezTo>
                <a:cubicBezTo>
                  <a:pt x="315213" y="1151225"/>
                  <a:pt x="309445" y="1173529"/>
                  <a:pt x="324071" y="1185948"/>
                </a:cubicBezTo>
                <a:cubicBezTo>
                  <a:pt x="344037" y="1245847"/>
                  <a:pt x="350917" y="1201689"/>
                  <a:pt x="377505" y="1241571"/>
                </a:cubicBezTo>
                <a:cubicBezTo>
                  <a:pt x="384962" y="1230386"/>
                  <a:pt x="401420" y="1198520"/>
                  <a:pt x="419450" y="1199626"/>
                </a:cubicBezTo>
                <a:cubicBezTo>
                  <a:pt x="437480" y="1200732"/>
                  <a:pt x="468908" y="1242616"/>
                  <a:pt x="485686" y="1248209"/>
                </a:cubicBezTo>
                <a:cubicBezTo>
                  <a:pt x="505552" y="1245996"/>
                  <a:pt x="526962" y="1239881"/>
                  <a:pt x="545284" y="1241571"/>
                </a:cubicBezTo>
                <a:cubicBezTo>
                  <a:pt x="563606" y="1243261"/>
                  <a:pt x="578840" y="1252756"/>
                  <a:pt x="595618" y="1258349"/>
                </a:cubicBezTo>
                <a:lnTo>
                  <a:pt x="620785" y="1266738"/>
                </a:lnTo>
                <a:cubicBezTo>
                  <a:pt x="626378" y="1275127"/>
                  <a:pt x="633591" y="1282638"/>
                  <a:pt x="637563" y="1291905"/>
                </a:cubicBezTo>
                <a:cubicBezTo>
                  <a:pt x="642105" y="1302502"/>
                  <a:pt x="639557" y="1315868"/>
                  <a:pt x="645952" y="1325461"/>
                </a:cubicBezTo>
                <a:cubicBezTo>
                  <a:pt x="651545" y="1333850"/>
                  <a:pt x="662730" y="1336646"/>
                  <a:pt x="671119" y="1342239"/>
                </a:cubicBezTo>
                <a:cubicBezTo>
                  <a:pt x="679508" y="1339443"/>
                  <a:pt x="690033" y="1340103"/>
                  <a:pt x="696286" y="1333850"/>
                </a:cubicBezTo>
                <a:cubicBezTo>
                  <a:pt x="702539" y="1327597"/>
                  <a:pt x="696004" y="1310417"/>
                  <a:pt x="704675" y="1308683"/>
                </a:cubicBezTo>
                <a:cubicBezTo>
                  <a:pt x="729505" y="1303717"/>
                  <a:pt x="755009" y="1314276"/>
                  <a:pt x="780176" y="1317072"/>
                </a:cubicBezTo>
                <a:lnTo>
                  <a:pt x="820808" y="1266738"/>
                </a:lnTo>
                <a:cubicBezTo>
                  <a:pt x="823604" y="1258349"/>
                  <a:pt x="803726" y="1248562"/>
                  <a:pt x="805343" y="1241571"/>
                </a:cubicBezTo>
                <a:cubicBezTo>
                  <a:pt x="806960" y="1234580"/>
                  <a:pt x="822121" y="1230386"/>
                  <a:pt x="830510" y="1224793"/>
                </a:cubicBezTo>
                <a:cubicBezTo>
                  <a:pt x="841695" y="1227589"/>
                  <a:pt x="853469" y="1228640"/>
                  <a:pt x="864066" y="1233182"/>
                </a:cubicBezTo>
                <a:cubicBezTo>
                  <a:pt x="873333" y="1237154"/>
                  <a:pt x="880215" y="1245451"/>
                  <a:pt x="889233" y="1249960"/>
                </a:cubicBezTo>
                <a:cubicBezTo>
                  <a:pt x="897142" y="1253915"/>
                  <a:pt x="906011" y="1255553"/>
                  <a:pt x="914400" y="1258349"/>
                </a:cubicBezTo>
                <a:cubicBezTo>
                  <a:pt x="932729" y="1285843"/>
                  <a:pt x="931178" y="1273434"/>
                  <a:pt x="931178" y="1291905"/>
                </a:cubicBezTo>
                <a:lnTo>
                  <a:pt x="645952" y="1820411"/>
                </a:lnTo>
                <a:cubicBezTo>
                  <a:pt x="637563" y="1842782"/>
                  <a:pt x="634038" y="1867644"/>
                  <a:pt x="620785" y="1887523"/>
                </a:cubicBezTo>
                <a:cubicBezTo>
                  <a:pt x="615880" y="1894881"/>
                  <a:pt x="601142" y="1889007"/>
                  <a:pt x="595618" y="1895912"/>
                </a:cubicBezTo>
                <a:cubicBezTo>
                  <a:pt x="588416" y="1904915"/>
                  <a:pt x="590542" y="1918425"/>
                  <a:pt x="587229" y="1929468"/>
                </a:cubicBezTo>
                <a:cubicBezTo>
                  <a:pt x="582147" y="1946408"/>
                  <a:pt x="576044" y="1963024"/>
                  <a:pt x="570451" y="1979802"/>
                </a:cubicBezTo>
                <a:cubicBezTo>
                  <a:pt x="567655" y="1988191"/>
                  <a:pt x="569420" y="2000064"/>
                  <a:pt x="562062" y="2004969"/>
                </a:cubicBezTo>
                <a:lnTo>
                  <a:pt x="536895" y="2021747"/>
                </a:lnTo>
                <a:cubicBezTo>
                  <a:pt x="452874" y="1993740"/>
                  <a:pt x="510124" y="1994838"/>
                  <a:pt x="469784" y="2030136"/>
                </a:cubicBezTo>
                <a:cubicBezTo>
                  <a:pt x="454609" y="2043415"/>
                  <a:pt x="433709" y="2049433"/>
                  <a:pt x="419450" y="2063692"/>
                </a:cubicBezTo>
                <a:lnTo>
                  <a:pt x="411061" y="2072081"/>
                </a:lnTo>
                <a:lnTo>
                  <a:pt x="151002" y="2541864"/>
                </a:lnTo>
                <a:cubicBezTo>
                  <a:pt x="142613" y="2564235"/>
                  <a:pt x="133871" y="2586476"/>
                  <a:pt x="125835" y="2608976"/>
                </a:cubicBezTo>
                <a:cubicBezTo>
                  <a:pt x="119887" y="2625631"/>
                  <a:pt x="109057" y="2659310"/>
                  <a:pt x="109057" y="2659310"/>
                </a:cubicBezTo>
                <a:lnTo>
                  <a:pt x="109057" y="2676088"/>
                </a:lnTo>
                <a:cubicBezTo>
                  <a:pt x="128631" y="2690070"/>
                  <a:pt x="149801" y="2702052"/>
                  <a:pt x="167780" y="2718033"/>
                </a:cubicBezTo>
                <a:cubicBezTo>
                  <a:pt x="251670" y="2792602"/>
                  <a:pt x="114650" y="2696594"/>
                  <a:pt x="209725" y="2759978"/>
                </a:cubicBezTo>
                <a:cubicBezTo>
                  <a:pt x="212521" y="2779552"/>
                  <a:pt x="218114" y="2798928"/>
                  <a:pt x="218114" y="2818701"/>
                </a:cubicBezTo>
                <a:cubicBezTo>
                  <a:pt x="218114" y="2847463"/>
                  <a:pt x="206929" y="2845865"/>
                  <a:pt x="184558" y="2852257"/>
                </a:cubicBezTo>
                <a:cubicBezTo>
                  <a:pt x="173472" y="2855424"/>
                  <a:pt x="162187" y="2857850"/>
                  <a:pt x="151002" y="2860646"/>
                </a:cubicBezTo>
                <a:cubicBezTo>
                  <a:pt x="153798" y="2869035"/>
                  <a:pt x="160368" y="2877024"/>
                  <a:pt x="159391" y="2885813"/>
                </a:cubicBezTo>
                <a:cubicBezTo>
                  <a:pt x="157438" y="2903390"/>
                  <a:pt x="142613" y="2936147"/>
                  <a:pt x="142613" y="2936147"/>
                </a:cubicBezTo>
                <a:cubicBezTo>
                  <a:pt x="145409" y="2944536"/>
                  <a:pt x="147047" y="2953405"/>
                  <a:pt x="151002" y="2961314"/>
                </a:cubicBezTo>
                <a:cubicBezTo>
                  <a:pt x="155511" y="2970332"/>
                  <a:pt x="162593" y="2977835"/>
                  <a:pt x="167780" y="2986481"/>
                </a:cubicBezTo>
                <a:cubicBezTo>
                  <a:pt x="170997" y="2991843"/>
                  <a:pt x="173373" y="2997666"/>
                  <a:pt x="176169" y="3003259"/>
                </a:cubicBezTo>
                <a:lnTo>
                  <a:pt x="1300294" y="2978092"/>
                </a:lnTo>
                <a:cubicBezTo>
                  <a:pt x="1331671" y="2894420"/>
                  <a:pt x="1317906" y="2933646"/>
                  <a:pt x="1342239" y="2860646"/>
                </a:cubicBezTo>
                <a:cubicBezTo>
                  <a:pt x="1345035" y="2852257"/>
                  <a:pt x="1345723" y="2842837"/>
                  <a:pt x="1350628" y="2835479"/>
                </a:cubicBezTo>
                <a:cubicBezTo>
                  <a:pt x="1356221" y="2827090"/>
                  <a:pt x="1363311" y="2819525"/>
                  <a:pt x="1367406" y="2810312"/>
                </a:cubicBezTo>
                <a:cubicBezTo>
                  <a:pt x="1379139" y="2783912"/>
                  <a:pt x="1388418" y="2747118"/>
                  <a:pt x="1392573" y="2718033"/>
                </a:cubicBezTo>
                <a:cubicBezTo>
                  <a:pt x="1393364" y="2712497"/>
                  <a:pt x="1392573" y="2706848"/>
                  <a:pt x="1392573" y="2701255"/>
                </a:cubicBezTo>
                <a:lnTo>
                  <a:pt x="1359017" y="2139193"/>
                </a:lnTo>
                <a:cubicBezTo>
                  <a:pt x="1405838" y="2073644"/>
                  <a:pt x="1376907" y="2080470"/>
                  <a:pt x="1426129" y="2080470"/>
                </a:cubicBezTo>
                <a:lnTo>
                  <a:pt x="1551963" y="1644242"/>
                </a:lnTo>
                <a:cubicBezTo>
                  <a:pt x="1563148" y="1621871"/>
                  <a:pt x="1581045" y="1601738"/>
                  <a:pt x="1585519" y="1577130"/>
                </a:cubicBezTo>
                <a:cubicBezTo>
                  <a:pt x="1593213" y="1534813"/>
                  <a:pt x="1533411" y="1563740"/>
                  <a:pt x="1593908" y="1543574"/>
                </a:cubicBezTo>
                <a:cubicBezTo>
                  <a:pt x="1612088" y="1398134"/>
                  <a:pt x="1585972" y="1525776"/>
                  <a:pt x="1619075" y="1451295"/>
                </a:cubicBezTo>
                <a:cubicBezTo>
                  <a:pt x="1626258" y="1435134"/>
                  <a:pt x="1630260" y="1417740"/>
                  <a:pt x="1635853" y="1400962"/>
                </a:cubicBezTo>
                <a:cubicBezTo>
                  <a:pt x="1638649" y="1392573"/>
                  <a:pt x="1636884" y="1380700"/>
                  <a:pt x="1644242" y="1375795"/>
                </a:cubicBezTo>
                <a:lnTo>
                  <a:pt x="1669409" y="1359017"/>
                </a:lnTo>
                <a:cubicBezTo>
                  <a:pt x="1672205" y="1350628"/>
                  <a:pt x="1686504" y="1350917"/>
                  <a:pt x="1693700" y="1345777"/>
                </a:cubicBezTo>
                <a:cubicBezTo>
                  <a:pt x="1708091" y="1335497"/>
                  <a:pt x="1720995" y="1323254"/>
                  <a:pt x="1728132" y="1317072"/>
                </a:cubicBezTo>
                <a:cubicBezTo>
                  <a:pt x="1735269" y="1310890"/>
                  <a:pt x="1733725" y="1311479"/>
                  <a:pt x="1736521" y="1308683"/>
                </a:cubicBezTo>
                <a:lnTo>
                  <a:pt x="1744910" y="1140903"/>
                </a:lnTo>
                <a:lnTo>
                  <a:pt x="1753299" y="1073791"/>
                </a:lnTo>
                <a:cubicBezTo>
                  <a:pt x="1756095" y="1037439"/>
                  <a:pt x="1757166" y="1000912"/>
                  <a:pt x="1761688" y="964734"/>
                </a:cubicBezTo>
                <a:cubicBezTo>
                  <a:pt x="1762785" y="955960"/>
                  <a:pt x="1763232" y="947293"/>
                  <a:pt x="1770077" y="939567"/>
                </a:cubicBezTo>
                <a:cubicBezTo>
                  <a:pt x="1776922" y="931841"/>
                  <a:pt x="1795169" y="925014"/>
                  <a:pt x="1802757" y="918375"/>
                </a:cubicBezTo>
                <a:cubicBezTo>
                  <a:pt x="1827750" y="896506"/>
                  <a:pt x="1845432" y="881506"/>
                  <a:pt x="1862356" y="872455"/>
                </a:cubicBezTo>
                <a:cubicBezTo>
                  <a:pt x="1879280" y="863404"/>
                  <a:pt x="1890319" y="866862"/>
                  <a:pt x="1904301" y="864066"/>
                </a:cubicBezTo>
                <a:cubicBezTo>
                  <a:pt x="1930889" y="824184"/>
                  <a:pt x="1917891" y="848464"/>
                  <a:pt x="1937857" y="788565"/>
                </a:cubicBezTo>
                <a:lnTo>
                  <a:pt x="1946246" y="763398"/>
                </a:lnTo>
                <a:cubicBezTo>
                  <a:pt x="1925650" y="701611"/>
                  <a:pt x="1924244" y="722404"/>
                  <a:pt x="1937857" y="654341"/>
                </a:cubicBezTo>
                <a:cubicBezTo>
                  <a:pt x="1939591" y="645670"/>
                  <a:pt x="1939993" y="635427"/>
                  <a:pt x="1946246" y="629174"/>
                </a:cubicBezTo>
                <a:cubicBezTo>
                  <a:pt x="1959056" y="616364"/>
                  <a:pt x="2003080" y="620785"/>
                  <a:pt x="2013358" y="620785"/>
                </a:cubicBezTo>
                <a:lnTo>
                  <a:pt x="2122415" y="436228"/>
                </a:lnTo>
                <a:lnTo>
                  <a:pt x="1661020" y="427839"/>
                </a:lnTo>
                <a:lnTo>
                  <a:pt x="1233182" y="427839"/>
                </a:lnTo>
                <a:lnTo>
                  <a:pt x="1233182" y="0"/>
                </a:lnTo>
                <a:lnTo>
                  <a:pt x="444617" y="0"/>
                </a:lnTo>
                <a:lnTo>
                  <a:pt x="461395" y="318782"/>
                </a:lnTo>
                <a:lnTo>
                  <a:pt x="0" y="964734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394133-71A4-412D-B3D4-6E24C28DF138}"/>
              </a:ext>
            </a:extLst>
          </p:cNvPr>
          <p:cNvSpPr txBox="1"/>
          <p:nvPr/>
        </p:nvSpPr>
        <p:spPr>
          <a:xfrm>
            <a:off x="2956616" y="228600"/>
            <a:ext cx="7129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233 discharges within 110 sites.  6 sites within the Cambria Mining District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76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B63979-EEA1-4571-9F34-FB262C334F44}"/>
              </a:ext>
            </a:extLst>
          </p:cNvPr>
          <p:cNvGrpSpPr/>
          <p:nvPr/>
        </p:nvGrpSpPr>
        <p:grpSpPr>
          <a:xfrm rot="157333">
            <a:off x="-58934" y="223663"/>
            <a:ext cx="11997018" cy="6893843"/>
            <a:chOff x="219890" y="0"/>
            <a:chExt cx="1175222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C92C77F-D6EF-41D5-96C3-39B3671DD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890" y="0"/>
              <a:ext cx="11752220" cy="6858000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2089CEF-A51F-4E1A-AB19-B36461B0C70E}"/>
                </a:ext>
              </a:extLst>
            </p:cNvPr>
            <p:cNvSpPr/>
            <p:nvPr/>
          </p:nvSpPr>
          <p:spPr>
            <a:xfrm>
              <a:off x="2676088" y="3615655"/>
              <a:ext cx="2122415" cy="3003259"/>
            </a:xfrm>
            <a:custGeom>
              <a:avLst/>
              <a:gdLst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7446 w 2122415"/>
                <a:gd name="connsiteY5" fmla="*/ 1149292 h 3003259"/>
                <a:gd name="connsiteX6" fmla="*/ 167780 w 2122415"/>
                <a:gd name="connsiteY6" fmla="*/ 1140903 h 3003259"/>
                <a:gd name="connsiteX7" fmla="*/ 201336 w 2122415"/>
                <a:gd name="connsiteY7" fmla="*/ 1124125 h 3003259"/>
                <a:gd name="connsiteX8" fmla="*/ 209725 w 2122415"/>
                <a:gd name="connsiteY8" fmla="*/ 1149292 h 3003259"/>
                <a:gd name="connsiteX9" fmla="*/ 234892 w 2122415"/>
                <a:gd name="connsiteY9" fmla="*/ 1157681 h 3003259"/>
                <a:gd name="connsiteX10" fmla="*/ 343949 w 2122415"/>
                <a:gd name="connsiteY10" fmla="*/ 1166070 h 3003259"/>
                <a:gd name="connsiteX11" fmla="*/ 377505 w 2122415"/>
                <a:gd name="connsiteY11" fmla="*/ 1241571 h 3003259"/>
                <a:gd name="connsiteX12" fmla="*/ 419450 w 2122415"/>
                <a:gd name="connsiteY12" fmla="*/ 1199626 h 3003259"/>
                <a:gd name="connsiteX13" fmla="*/ 469784 w 2122415"/>
                <a:gd name="connsiteY13" fmla="*/ 1216404 h 3003259"/>
                <a:gd name="connsiteX14" fmla="*/ 545284 w 2122415"/>
                <a:gd name="connsiteY14" fmla="*/ 1241571 h 3003259"/>
                <a:gd name="connsiteX15" fmla="*/ 595618 w 2122415"/>
                <a:gd name="connsiteY15" fmla="*/ 1258349 h 3003259"/>
                <a:gd name="connsiteX16" fmla="*/ 620785 w 2122415"/>
                <a:gd name="connsiteY16" fmla="*/ 1266738 h 3003259"/>
                <a:gd name="connsiteX17" fmla="*/ 637563 w 2122415"/>
                <a:gd name="connsiteY17" fmla="*/ 1291905 h 3003259"/>
                <a:gd name="connsiteX18" fmla="*/ 645952 w 2122415"/>
                <a:gd name="connsiteY18" fmla="*/ 1325461 h 3003259"/>
                <a:gd name="connsiteX19" fmla="*/ 671119 w 2122415"/>
                <a:gd name="connsiteY19" fmla="*/ 1342239 h 3003259"/>
                <a:gd name="connsiteX20" fmla="*/ 696286 w 2122415"/>
                <a:gd name="connsiteY20" fmla="*/ 1333850 h 3003259"/>
                <a:gd name="connsiteX21" fmla="*/ 704675 w 2122415"/>
                <a:gd name="connsiteY21" fmla="*/ 1308683 h 3003259"/>
                <a:gd name="connsiteX22" fmla="*/ 780176 w 2122415"/>
                <a:gd name="connsiteY22" fmla="*/ 1317072 h 3003259"/>
                <a:gd name="connsiteX23" fmla="*/ 796954 w 2122415"/>
                <a:gd name="connsiteY23" fmla="*/ 1266738 h 3003259"/>
                <a:gd name="connsiteX24" fmla="*/ 805343 w 2122415"/>
                <a:gd name="connsiteY24" fmla="*/ 1241571 h 3003259"/>
                <a:gd name="connsiteX25" fmla="*/ 830510 w 2122415"/>
                <a:gd name="connsiteY25" fmla="*/ 1224793 h 3003259"/>
                <a:gd name="connsiteX26" fmla="*/ 864066 w 2122415"/>
                <a:gd name="connsiteY26" fmla="*/ 1233182 h 3003259"/>
                <a:gd name="connsiteX27" fmla="*/ 889233 w 2122415"/>
                <a:gd name="connsiteY27" fmla="*/ 1249960 h 3003259"/>
                <a:gd name="connsiteX28" fmla="*/ 914400 w 2122415"/>
                <a:gd name="connsiteY28" fmla="*/ 1258349 h 3003259"/>
                <a:gd name="connsiteX29" fmla="*/ 931178 w 2122415"/>
                <a:gd name="connsiteY29" fmla="*/ 1291905 h 3003259"/>
                <a:gd name="connsiteX30" fmla="*/ 645952 w 2122415"/>
                <a:gd name="connsiteY30" fmla="*/ 1820411 h 3003259"/>
                <a:gd name="connsiteX31" fmla="*/ 620785 w 2122415"/>
                <a:gd name="connsiteY31" fmla="*/ 1887523 h 3003259"/>
                <a:gd name="connsiteX32" fmla="*/ 595618 w 2122415"/>
                <a:gd name="connsiteY32" fmla="*/ 1895912 h 3003259"/>
                <a:gd name="connsiteX33" fmla="*/ 587229 w 2122415"/>
                <a:gd name="connsiteY33" fmla="*/ 1929468 h 3003259"/>
                <a:gd name="connsiteX34" fmla="*/ 570451 w 2122415"/>
                <a:gd name="connsiteY34" fmla="*/ 1979802 h 3003259"/>
                <a:gd name="connsiteX35" fmla="*/ 562062 w 2122415"/>
                <a:gd name="connsiteY35" fmla="*/ 2004969 h 3003259"/>
                <a:gd name="connsiteX36" fmla="*/ 536895 w 2122415"/>
                <a:gd name="connsiteY36" fmla="*/ 2021747 h 3003259"/>
                <a:gd name="connsiteX37" fmla="*/ 469784 w 2122415"/>
                <a:gd name="connsiteY37" fmla="*/ 2030136 h 3003259"/>
                <a:gd name="connsiteX38" fmla="*/ 419450 w 2122415"/>
                <a:gd name="connsiteY38" fmla="*/ 2063692 h 3003259"/>
                <a:gd name="connsiteX39" fmla="*/ 411061 w 2122415"/>
                <a:gd name="connsiteY39" fmla="*/ 2072081 h 3003259"/>
                <a:gd name="connsiteX40" fmla="*/ 151002 w 2122415"/>
                <a:gd name="connsiteY40" fmla="*/ 2541864 h 3003259"/>
                <a:gd name="connsiteX41" fmla="*/ 125835 w 2122415"/>
                <a:gd name="connsiteY41" fmla="*/ 2608976 h 3003259"/>
                <a:gd name="connsiteX42" fmla="*/ 109057 w 2122415"/>
                <a:gd name="connsiteY42" fmla="*/ 2659310 h 3003259"/>
                <a:gd name="connsiteX43" fmla="*/ 109057 w 2122415"/>
                <a:gd name="connsiteY43" fmla="*/ 2676088 h 3003259"/>
                <a:gd name="connsiteX44" fmla="*/ 167780 w 2122415"/>
                <a:gd name="connsiteY44" fmla="*/ 2718033 h 3003259"/>
                <a:gd name="connsiteX45" fmla="*/ 209725 w 2122415"/>
                <a:gd name="connsiteY45" fmla="*/ 2759978 h 3003259"/>
                <a:gd name="connsiteX46" fmla="*/ 218114 w 2122415"/>
                <a:gd name="connsiteY46" fmla="*/ 2818701 h 3003259"/>
                <a:gd name="connsiteX47" fmla="*/ 184558 w 2122415"/>
                <a:gd name="connsiteY47" fmla="*/ 2852257 h 3003259"/>
                <a:gd name="connsiteX48" fmla="*/ 151002 w 2122415"/>
                <a:gd name="connsiteY48" fmla="*/ 2860646 h 3003259"/>
                <a:gd name="connsiteX49" fmla="*/ 159391 w 2122415"/>
                <a:gd name="connsiteY49" fmla="*/ 2885813 h 3003259"/>
                <a:gd name="connsiteX50" fmla="*/ 142613 w 2122415"/>
                <a:gd name="connsiteY50" fmla="*/ 2936147 h 3003259"/>
                <a:gd name="connsiteX51" fmla="*/ 151002 w 2122415"/>
                <a:gd name="connsiteY51" fmla="*/ 2961314 h 3003259"/>
                <a:gd name="connsiteX52" fmla="*/ 167780 w 2122415"/>
                <a:gd name="connsiteY52" fmla="*/ 2986481 h 3003259"/>
                <a:gd name="connsiteX53" fmla="*/ 176169 w 2122415"/>
                <a:gd name="connsiteY53" fmla="*/ 3003259 h 3003259"/>
                <a:gd name="connsiteX54" fmla="*/ 1300294 w 2122415"/>
                <a:gd name="connsiteY54" fmla="*/ 2978092 h 3003259"/>
                <a:gd name="connsiteX55" fmla="*/ 1342239 w 2122415"/>
                <a:gd name="connsiteY55" fmla="*/ 2860646 h 3003259"/>
                <a:gd name="connsiteX56" fmla="*/ 1350628 w 2122415"/>
                <a:gd name="connsiteY56" fmla="*/ 2835479 h 3003259"/>
                <a:gd name="connsiteX57" fmla="*/ 1367406 w 2122415"/>
                <a:gd name="connsiteY57" fmla="*/ 2810312 h 3003259"/>
                <a:gd name="connsiteX58" fmla="*/ 1392573 w 2122415"/>
                <a:gd name="connsiteY58" fmla="*/ 2718033 h 3003259"/>
                <a:gd name="connsiteX59" fmla="*/ 1392573 w 2122415"/>
                <a:gd name="connsiteY59" fmla="*/ 2701255 h 3003259"/>
                <a:gd name="connsiteX60" fmla="*/ 1359017 w 2122415"/>
                <a:gd name="connsiteY60" fmla="*/ 2139193 h 3003259"/>
                <a:gd name="connsiteX61" fmla="*/ 1426129 w 2122415"/>
                <a:gd name="connsiteY61" fmla="*/ 2080470 h 3003259"/>
                <a:gd name="connsiteX62" fmla="*/ 1551963 w 2122415"/>
                <a:gd name="connsiteY62" fmla="*/ 1644242 h 3003259"/>
                <a:gd name="connsiteX63" fmla="*/ 1585519 w 2122415"/>
                <a:gd name="connsiteY63" fmla="*/ 1577130 h 3003259"/>
                <a:gd name="connsiteX64" fmla="*/ 1593908 w 2122415"/>
                <a:gd name="connsiteY64" fmla="*/ 1543574 h 3003259"/>
                <a:gd name="connsiteX65" fmla="*/ 1619075 w 2122415"/>
                <a:gd name="connsiteY65" fmla="*/ 1451295 h 3003259"/>
                <a:gd name="connsiteX66" fmla="*/ 1635853 w 2122415"/>
                <a:gd name="connsiteY66" fmla="*/ 1400962 h 3003259"/>
                <a:gd name="connsiteX67" fmla="*/ 1644242 w 2122415"/>
                <a:gd name="connsiteY67" fmla="*/ 1375795 h 3003259"/>
                <a:gd name="connsiteX68" fmla="*/ 1669409 w 2122415"/>
                <a:gd name="connsiteY68" fmla="*/ 1359017 h 3003259"/>
                <a:gd name="connsiteX69" fmla="*/ 1677798 w 2122415"/>
                <a:gd name="connsiteY69" fmla="*/ 1333850 h 3003259"/>
                <a:gd name="connsiteX70" fmla="*/ 1728132 w 2122415"/>
                <a:gd name="connsiteY70" fmla="*/ 1317072 h 3003259"/>
                <a:gd name="connsiteX71" fmla="*/ 1736521 w 2122415"/>
                <a:gd name="connsiteY71" fmla="*/ 1308683 h 3003259"/>
                <a:gd name="connsiteX72" fmla="*/ 1744910 w 2122415"/>
                <a:gd name="connsiteY72" fmla="*/ 1140903 h 3003259"/>
                <a:gd name="connsiteX73" fmla="*/ 1753299 w 2122415"/>
                <a:gd name="connsiteY73" fmla="*/ 1073791 h 3003259"/>
                <a:gd name="connsiteX74" fmla="*/ 1761688 w 2122415"/>
                <a:gd name="connsiteY74" fmla="*/ 964734 h 3003259"/>
                <a:gd name="connsiteX75" fmla="*/ 1770077 w 2122415"/>
                <a:gd name="connsiteY75" fmla="*/ 939567 h 3003259"/>
                <a:gd name="connsiteX76" fmla="*/ 1786855 w 2122415"/>
                <a:gd name="connsiteY76" fmla="*/ 914400 h 3003259"/>
                <a:gd name="connsiteX77" fmla="*/ 1862356 w 2122415"/>
                <a:gd name="connsiteY77" fmla="*/ 872455 h 3003259"/>
                <a:gd name="connsiteX78" fmla="*/ 1904301 w 2122415"/>
                <a:gd name="connsiteY78" fmla="*/ 864066 h 3003259"/>
                <a:gd name="connsiteX79" fmla="*/ 1937857 w 2122415"/>
                <a:gd name="connsiteY79" fmla="*/ 788565 h 3003259"/>
                <a:gd name="connsiteX80" fmla="*/ 1946246 w 2122415"/>
                <a:gd name="connsiteY80" fmla="*/ 763398 h 3003259"/>
                <a:gd name="connsiteX81" fmla="*/ 1937857 w 2122415"/>
                <a:gd name="connsiteY81" fmla="*/ 654341 h 3003259"/>
                <a:gd name="connsiteX82" fmla="*/ 1946246 w 2122415"/>
                <a:gd name="connsiteY82" fmla="*/ 629174 h 3003259"/>
                <a:gd name="connsiteX83" fmla="*/ 2013358 w 2122415"/>
                <a:gd name="connsiteY83" fmla="*/ 620785 h 3003259"/>
                <a:gd name="connsiteX84" fmla="*/ 2122415 w 2122415"/>
                <a:gd name="connsiteY84" fmla="*/ 436228 h 3003259"/>
                <a:gd name="connsiteX85" fmla="*/ 1661020 w 2122415"/>
                <a:gd name="connsiteY85" fmla="*/ 427839 h 3003259"/>
                <a:gd name="connsiteX86" fmla="*/ 1216404 w 2122415"/>
                <a:gd name="connsiteY86" fmla="*/ 453006 h 3003259"/>
                <a:gd name="connsiteX87" fmla="*/ 1233182 w 2122415"/>
                <a:gd name="connsiteY87" fmla="*/ 0 h 3003259"/>
                <a:gd name="connsiteX88" fmla="*/ 444617 w 2122415"/>
                <a:gd name="connsiteY88" fmla="*/ 0 h 3003259"/>
                <a:gd name="connsiteX89" fmla="*/ 461395 w 2122415"/>
                <a:gd name="connsiteY89" fmla="*/ 318782 h 3003259"/>
                <a:gd name="connsiteX90" fmla="*/ 0 w 2122415"/>
                <a:gd name="connsiteY90" fmla="*/ 964734 h 3003259"/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7446 w 2122415"/>
                <a:gd name="connsiteY5" fmla="*/ 1149292 h 3003259"/>
                <a:gd name="connsiteX6" fmla="*/ 167780 w 2122415"/>
                <a:gd name="connsiteY6" fmla="*/ 1140903 h 3003259"/>
                <a:gd name="connsiteX7" fmla="*/ 201336 w 2122415"/>
                <a:gd name="connsiteY7" fmla="*/ 1124125 h 3003259"/>
                <a:gd name="connsiteX8" fmla="*/ 209725 w 2122415"/>
                <a:gd name="connsiteY8" fmla="*/ 1149292 h 3003259"/>
                <a:gd name="connsiteX9" fmla="*/ 234892 w 2122415"/>
                <a:gd name="connsiteY9" fmla="*/ 1157681 h 3003259"/>
                <a:gd name="connsiteX10" fmla="*/ 343949 w 2122415"/>
                <a:gd name="connsiteY10" fmla="*/ 1166070 h 3003259"/>
                <a:gd name="connsiteX11" fmla="*/ 377505 w 2122415"/>
                <a:gd name="connsiteY11" fmla="*/ 1241571 h 3003259"/>
                <a:gd name="connsiteX12" fmla="*/ 419450 w 2122415"/>
                <a:gd name="connsiteY12" fmla="*/ 1199626 h 3003259"/>
                <a:gd name="connsiteX13" fmla="*/ 469784 w 2122415"/>
                <a:gd name="connsiteY13" fmla="*/ 1216404 h 3003259"/>
                <a:gd name="connsiteX14" fmla="*/ 545284 w 2122415"/>
                <a:gd name="connsiteY14" fmla="*/ 1241571 h 3003259"/>
                <a:gd name="connsiteX15" fmla="*/ 595618 w 2122415"/>
                <a:gd name="connsiteY15" fmla="*/ 1258349 h 3003259"/>
                <a:gd name="connsiteX16" fmla="*/ 620785 w 2122415"/>
                <a:gd name="connsiteY16" fmla="*/ 1266738 h 3003259"/>
                <a:gd name="connsiteX17" fmla="*/ 637563 w 2122415"/>
                <a:gd name="connsiteY17" fmla="*/ 1291905 h 3003259"/>
                <a:gd name="connsiteX18" fmla="*/ 645952 w 2122415"/>
                <a:gd name="connsiteY18" fmla="*/ 1325461 h 3003259"/>
                <a:gd name="connsiteX19" fmla="*/ 671119 w 2122415"/>
                <a:gd name="connsiteY19" fmla="*/ 1342239 h 3003259"/>
                <a:gd name="connsiteX20" fmla="*/ 696286 w 2122415"/>
                <a:gd name="connsiteY20" fmla="*/ 1333850 h 3003259"/>
                <a:gd name="connsiteX21" fmla="*/ 704675 w 2122415"/>
                <a:gd name="connsiteY21" fmla="*/ 1308683 h 3003259"/>
                <a:gd name="connsiteX22" fmla="*/ 780176 w 2122415"/>
                <a:gd name="connsiteY22" fmla="*/ 1317072 h 3003259"/>
                <a:gd name="connsiteX23" fmla="*/ 796954 w 2122415"/>
                <a:gd name="connsiteY23" fmla="*/ 1266738 h 3003259"/>
                <a:gd name="connsiteX24" fmla="*/ 805343 w 2122415"/>
                <a:gd name="connsiteY24" fmla="*/ 1241571 h 3003259"/>
                <a:gd name="connsiteX25" fmla="*/ 830510 w 2122415"/>
                <a:gd name="connsiteY25" fmla="*/ 1224793 h 3003259"/>
                <a:gd name="connsiteX26" fmla="*/ 864066 w 2122415"/>
                <a:gd name="connsiteY26" fmla="*/ 1233182 h 3003259"/>
                <a:gd name="connsiteX27" fmla="*/ 889233 w 2122415"/>
                <a:gd name="connsiteY27" fmla="*/ 1249960 h 3003259"/>
                <a:gd name="connsiteX28" fmla="*/ 914400 w 2122415"/>
                <a:gd name="connsiteY28" fmla="*/ 1258349 h 3003259"/>
                <a:gd name="connsiteX29" fmla="*/ 931178 w 2122415"/>
                <a:gd name="connsiteY29" fmla="*/ 1291905 h 3003259"/>
                <a:gd name="connsiteX30" fmla="*/ 645952 w 2122415"/>
                <a:gd name="connsiteY30" fmla="*/ 1820411 h 3003259"/>
                <a:gd name="connsiteX31" fmla="*/ 620785 w 2122415"/>
                <a:gd name="connsiteY31" fmla="*/ 1887523 h 3003259"/>
                <a:gd name="connsiteX32" fmla="*/ 595618 w 2122415"/>
                <a:gd name="connsiteY32" fmla="*/ 1895912 h 3003259"/>
                <a:gd name="connsiteX33" fmla="*/ 587229 w 2122415"/>
                <a:gd name="connsiteY33" fmla="*/ 1929468 h 3003259"/>
                <a:gd name="connsiteX34" fmla="*/ 570451 w 2122415"/>
                <a:gd name="connsiteY34" fmla="*/ 1979802 h 3003259"/>
                <a:gd name="connsiteX35" fmla="*/ 562062 w 2122415"/>
                <a:gd name="connsiteY35" fmla="*/ 2004969 h 3003259"/>
                <a:gd name="connsiteX36" fmla="*/ 536895 w 2122415"/>
                <a:gd name="connsiteY36" fmla="*/ 2021747 h 3003259"/>
                <a:gd name="connsiteX37" fmla="*/ 469784 w 2122415"/>
                <a:gd name="connsiteY37" fmla="*/ 2030136 h 3003259"/>
                <a:gd name="connsiteX38" fmla="*/ 419450 w 2122415"/>
                <a:gd name="connsiteY38" fmla="*/ 2063692 h 3003259"/>
                <a:gd name="connsiteX39" fmla="*/ 411061 w 2122415"/>
                <a:gd name="connsiteY39" fmla="*/ 2072081 h 3003259"/>
                <a:gd name="connsiteX40" fmla="*/ 151002 w 2122415"/>
                <a:gd name="connsiteY40" fmla="*/ 2541864 h 3003259"/>
                <a:gd name="connsiteX41" fmla="*/ 125835 w 2122415"/>
                <a:gd name="connsiteY41" fmla="*/ 2608976 h 3003259"/>
                <a:gd name="connsiteX42" fmla="*/ 109057 w 2122415"/>
                <a:gd name="connsiteY42" fmla="*/ 2659310 h 3003259"/>
                <a:gd name="connsiteX43" fmla="*/ 109057 w 2122415"/>
                <a:gd name="connsiteY43" fmla="*/ 2676088 h 3003259"/>
                <a:gd name="connsiteX44" fmla="*/ 167780 w 2122415"/>
                <a:gd name="connsiteY44" fmla="*/ 2718033 h 3003259"/>
                <a:gd name="connsiteX45" fmla="*/ 209725 w 2122415"/>
                <a:gd name="connsiteY45" fmla="*/ 2759978 h 3003259"/>
                <a:gd name="connsiteX46" fmla="*/ 218114 w 2122415"/>
                <a:gd name="connsiteY46" fmla="*/ 2818701 h 3003259"/>
                <a:gd name="connsiteX47" fmla="*/ 184558 w 2122415"/>
                <a:gd name="connsiteY47" fmla="*/ 2852257 h 3003259"/>
                <a:gd name="connsiteX48" fmla="*/ 151002 w 2122415"/>
                <a:gd name="connsiteY48" fmla="*/ 2860646 h 3003259"/>
                <a:gd name="connsiteX49" fmla="*/ 159391 w 2122415"/>
                <a:gd name="connsiteY49" fmla="*/ 2885813 h 3003259"/>
                <a:gd name="connsiteX50" fmla="*/ 142613 w 2122415"/>
                <a:gd name="connsiteY50" fmla="*/ 2936147 h 3003259"/>
                <a:gd name="connsiteX51" fmla="*/ 151002 w 2122415"/>
                <a:gd name="connsiteY51" fmla="*/ 2961314 h 3003259"/>
                <a:gd name="connsiteX52" fmla="*/ 167780 w 2122415"/>
                <a:gd name="connsiteY52" fmla="*/ 2986481 h 3003259"/>
                <a:gd name="connsiteX53" fmla="*/ 176169 w 2122415"/>
                <a:gd name="connsiteY53" fmla="*/ 3003259 h 3003259"/>
                <a:gd name="connsiteX54" fmla="*/ 1300294 w 2122415"/>
                <a:gd name="connsiteY54" fmla="*/ 2978092 h 3003259"/>
                <a:gd name="connsiteX55" fmla="*/ 1342239 w 2122415"/>
                <a:gd name="connsiteY55" fmla="*/ 2860646 h 3003259"/>
                <a:gd name="connsiteX56" fmla="*/ 1350628 w 2122415"/>
                <a:gd name="connsiteY56" fmla="*/ 2835479 h 3003259"/>
                <a:gd name="connsiteX57" fmla="*/ 1367406 w 2122415"/>
                <a:gd name="connsiteY57" fmla="*/ 2810312 h 3003259"/>
                <a:gd name="connsiteX58" fmla="*/ 1392573 w 2122415"/>
                <a:gd name="connsiteY58" fmla="*/ 2718033 h 3003259"/>
                <a:gd name="connsiteX59" fmla="*/ 1392573 w 2122415"/>
                <a:gd name="connsiteY59" fmla="*/ 2701255 h 3003259"/>
                <a:gd name="connsiteX60" fmla="*/ 1359017 w 2122415"/>
                <a:gd name="connsiteY60" fmla="*/ 2139193 h 3003259"/>
                <a:gd name="connsiteX61" fmla="*/ 1426129 w 2122415"/>
                <a:gd name="connsiteY61" fmla="*/ 2080470 h 3003259"/>
                <a:gd name="connsiteX62" fmla="*/ 1551963 w 2122415"/>
                <a:gd name="connsiteY62" fmla="*/ 1644242 h 3003259"/>
                <a:gd name="connsiteX63" fmla="*/ 1585519 w 2122415"/>
                <a:gd name="connsiteY63" fmla="*/ 1577130 h 3003259"/>
                <a:gd name="connsiteX64" fmla="*/ 1593908 w 2122415"/>
                <a:gd name="connsiteY64" fmla="*/ 1543574 h 3003259"/>
                <a:gd name="connsiteX65" fmla="*/ 1619075 w 2122415"/>
                <a:gd name="connsiteY65" fmla="*/ 1451295 h 3003259"/>
                <a:gd name="connsiteX66" fmla="*/ 1635853 w 2122415"/>
                <a:gd name="connsiteY66" fmla="*/ 1400962 h 3003259"/>
                <a:gd name="connsiteX67" fmla="*/ 1644242 w 2122415"/>
                <a:gd name="connsiteY67" fmla="*/ 1375795 h 3003259"/>
                <a:gd name="connsiteX68" fmla="*/ 1669409 w 2122415"/>
                <a:gd name="connsiteY68" fmla="*/ 1359017 h 3003259"/>
                <a:gd name="connsiteX69" fmla="*/ 1677798 w 2122415"/>
                <a:gd name="connsiteY69" fmla="*/ 1333850 h 3003259"/>
                <a:gd name="connsiteX70" fmla="*/ 1728132 w 2122415"/>
                <a:gd name="connsiteY70" fmla="*/ 1317072 h 3003259"/>
                <a:gd name="connsiteX71" fmla="*/ 1736521 w 2122415"/>
                <a:gd name="connsiteY71" fmla="*/ 1308683 h 3003259"/>
                <a:gd name="connsiteX72" fmla="*/ 1744910 w 2122415"/>
                <a:gd name="connsiteY72" fmla="*/ 1140903 h 3003259"/>
                <a:gd name="connsiteX73" fmla="*/ 1753299 w 2122415"/>
                <a:gd name="connsiteY73" fmla="*/ 1073791 h 3003259"/>
                <a:gd name="connsiteX74" fmla="*/ 1761688 w 2122415"/>
                <a:gd name="connsiteY74" fmla="*/ 964734 h 3003259"/>
                <a:gd name="connsiteX75" fmla="*/ 1770077 w 2122415"/>
                <a:gd name="connsiteY75" fmla="*/ 939567 h 3003259"/>
                <a:gd name="connsiteX76" fmla="*/ 1786855 w 2122415"/>
                <a:gd name="connsiteY76" fmla="*/ 914400 h 3003259"/>
                <a:gd name="connsiteX77" fmla="*/ 1862356 w 2122415"/>
                <a:gd name="connsiteY77" fmla="*/ 872455 h 3003259"/>
                <a:gd name="connsiteX78" fmla="*/ 1904301 w 2122415"/>
                <a:gd name="connsiteY78" fmla="*/ 864066 h 3003259"/>
                <a:gd name="connsiteX79" fmla="*/ 1937857 w 2122415"/>
                <a:gd name="connsiteY79" fmla="*/ 788565 h 3003259"/>
                <a:gd name="connsiteX80" fmla="*/ 1946246 w 2122415"/>
                <a:gd name="connsiteY80" fmla="*/ 763398 h 3003259"/>
                <a:gd name="connsiteX81" fmla="*/ 1937857 w 2122415"/>
                <a:gd name="connsiteY81" fmla="*/ 654341 h 3003259"/>
                <a:gd name="connsiteX82" fmla="*/ 1946246 w 2122415"/>
                <a:gd name="connsiteY82" fmla="*/ 629174 h 3003259"/>
                <a:gd name="connsiteX83" fmla="*/ 2013358 w 2122415"/>
                <a:gd name="connsiteY83" fmla="*/ 620785 h 3003259"/>
                <a:gd name="connsiteX84" fmla="*/ 2122415 w 2122415"/>
                <a:gd name="connsiteY84" fmla="*/ 436228 h 3003259"/>
                <a:gd name="connsiteX85" fmla="*/ 1661020 w 2122415"/>
                <a:gd name="connsiteY85" fmla="*/ 427839 h 3003259"/>
                <a:gd name="connsiteX86" fmla="*/ 1233182 w 2122415"/>
                <a:gd name="connsiteY86" fmla="*/ 427839 h 3003259"/>
                <a:gd name="connsiteX87" fmla="*/ 1233182 w 2122415"/>
                <a:gd name="connsiteY87" fmla="*/ 0 h 3003259"/>
                <a:gd name="connsiteX88" fmla="*/ 444617 w 2122415"/>
                <a:gd name="connsiteY88" fmla="*/ 0 h 3003259"/>
                <a:gd name="connsiteX89" fmla="*/ 461395 w 2122415"/>
                <a:gd name="connsiteY89" fmla="*/ 318782 h 3003259"/>
                <a:gd name="connsiteX90" fmla="*/ 0 w 2122415"/>
                <a:gd name="connsiteY90" fmla="*/ 964734 h 3003259"/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7446 w 2122415"/>
                <a:gd name="connsiteY5" fmla="*/ 1149292 h 3003259"/>
                <a:gd name="connsiteX6" fmla="*/ 167780 w 2122415"/>
                <a:gd name="connsiteY6" fmla="*/ 1140903 h 3003259"/>
                <a:gd name="connsiteX7" fmla="*/ 201336 w 2122415"/>
                <a:gd name="connsiteY7" fmla="*/ 1124125 h 3003259"/>
                <a:gd name="connsiteX8" fmla="*/ 209725 w 2122415"/>
                <a:gd name="connsiteY8" fmla="*/ 1149292 h 3003259"/>
                <a:gd name="connsiteX9" fmla="*/ 234892 w 2122415"/>
                <a:gd name="connsiteY9" fmla="*/ 1157681 h 3003259"/>
                <a:gd name="connsiteX10" fmla="*/ 343949 w 2122415"/>
                <a:gd name="connsiteY10" fmla="*/ 1166070 h 3003259"/>
                <a:gd name="connsiteX11" fmla="*/ 377505 w 2122415"/>
                <a:gd name="connsiteY11" fmla="*/ 1241571 h 3003259"/>
                <a:gd name="connsiteX12" fmla="*/ 419450 w 2122415"/>
                <a:gd name="connsiteY12" fmla="*/ 1199626 h 3003259"/>
                <a:gd name="connsiteX13" fmla="*/ 469784 w 2122415"/>
                <a:gd name="connsiteY13" fmla="*/ 1216404 h 3003259"/>
                <a:gd name="connsiteX14" fmla="*/ 545284 w 2122415"/>
                <a:gd name="connsiteY14" fmla="*/ 1241571 h 3003259"/>
                <a:gd name="connsiteX15" fmla="*/ 595618 w 2122415"/>
                <a:gd name="connsiteY15" fmla="*/ 1258349 h 3003259"/>
                <a:gd name="connsiteX16" fmla="*/ 620785 w 2122415"/>
                <a:gd name="connsiteY16" fmla="*/ 1266738 h 3003259"/>
                <a:gd name="connsiteX17" fmla="*/ 637563 w 2122415"/>
                <a:gd name="connsiteY17" fmla="*/ 1291905 h 3003259"/>
                <a:gd name="connsiteX18" fmla="*/ 645952 w 2122415"/>
                <a:gd name="connsiteY18" fmla="*/ 1325461 h 3003259"/>
                <a:gd name="connsiteX19" fmla="*/ 671119 w 2122415"/>
                <a:gd name="connsiteY19" fmla="*/ 1342239 h 3003259"/>
                <a:gd name="connsiteX20" fmla="*/ 696286 w 2122415"/>
                <a:gd name="connsiteY20" fmla="*/ 1333850 h 3003259"/>
                <a:gd name="connsiteX21" fmla="*/ 704675 w 2122415"/>
                <a:gd name="connsiteY21" fmla="*/ 1308683 h 3003259"/>
                <a:gd name="connsiteX22" fmla="*/ 780176 w 2122415"/>
                <a:gd name="connsiteY22" fmla="*/ 1317072 h 3003259"/>
                <a:gd name="connsiteX23" fmla="*/ 796954 w 2122415"/>
                <a:gd name="connsiteY23" fmla="*/ 1266738 h 3003259"/>
                <a:gd name="connsiteX24" fmla="*/ 805343 w 2122415"/>
                <a:gd name="connsiteY24" fmla="*/ 1241571 h 3003259"/>
                <a:gd name="connsiteX25" fmla="*/ 830510 w 2122415"/>
                <a:gd name="connsiteY25" fmla="*/ 1224793 h 3003259"/>
                <a:gd name="connsiteX26" fmla="*/ 864066 w 2122415"/>
                <a:gd name="connsiteY26" fmla="*/ 1233182 h 3003259"/>
                <a:gd name="connsiteX27" fmla="*/ 889233 w 2122415"/>
                <a:gd name="connsiteY27" fmla="*/ 1249960 h 3003259"/>
                <a:gd name="connsiteX28" fmla="*/ 914400 w 2122415"/>
                <a:gd name="connsiteY28" fmla="*/ 1258349 h 3003259"/>
                <a:gd name="connsiteX29" fmla="*/ 931178 w 2122415"/>
                <a:gd name="connsiteY29" fmla="*/ 1291905 h 3003259"/>
                <a:gd name="connsiteX30" fmla="*/ 645952 w 2122415"/>
                <a:gd name="connsiteY30" fmla="*/ 1820411 h 3003259"/>
                <a:gd name="connsiteX31" fmla="*/ 620785 w 2122415"/>
                <a:gd name="connsiteY31" fmla="*/ 1887523 h 3003259"/>
                <a:gd name="connsiteX32" fmla="*/ 595618 w 2122415"/>
                <a:gd name="connsiteY32" fmla="*/ 1895912 h 3003259"/>
                <a:gd name="connsiteX33" fmla="*/ 587229 w 2122415"/>
                <a:gd name="connsiteY33" fmla="*/ 1929468 h 3003259"/>
                <a:gd name="connsiteX34" fmla="*/ 570451 w 2122415"/>
                <a:gd name="connsiteY34" fmla="*/ 1979802 h 3003259"/>
                <a:gd name="connsiteX35" fmla="*/ 562062 w 2122415"/>
                <a:gd name="connsiteY35" fmla="*/ 2004969 h 3003259"/>
                <a:gd name="connsiteX36" fmla="*/ 536895 w 2122415"/>
                <a:gd name="connsiteY36" fmla="*/ 2021747 h 3003259"/>
                <a:gd name="connsiteX37" fmla="*/ 469784 w 2122415"/>
                <a:gd name="connsiteY37" fmla="*/ 2030136 h 3003259"/>
                <a:gd name="connsiteX38" fmla="*/ 419450 w 2122415"/>
                <a:gd name="connsiteY38" fmla="*/ 2063692 h 3003259"/>
                <a:gd name="connsiteX39" fmla="*/ 411061 w 2122415"/>
                <a:gd name="connsiteY39" fmla="*/ 2072081 h 3003259"/>
                <a:gd name="connsiteX40" fmla="*/ 151002 w 2122415"/>
                <a:gd name="connsiteY40" fmla="*/ 2541864 h 3003259"/>
                <a:gd name="connsiteX41" fmla="*/ 125835 w 2122415"/>
                <a:gd name="connsiteY41" fmla="*/ 2608976 h 3003259"/>
                <a:gd name="connsiteX42" fmla="*/ 109057 w 2122415"/>
                <a:gd name="connsiteY42" fmla="*/ 2659310 h 3003259"/>
                <a:gd name="connsiteX43" fmla="*/ 109057 w 2122415"/>
                <a:gd name="connsiteY43" fmla="*/ 2676088 h 3003259"/>
                <a:gd name="connsiteX44" fmla="*/ 167780 w 2122415"/>
                <a:gd name="connsiteY44" fmla="*/ 2718033 h 3003259"/>
                <a:gd name="connsiteX45" fmla="*/ 209725 w 2122415"/>
                <a:gd name="connsiteY45" fmla="*/ 2759978 h 3003259"/>
                <a:gd name="connsiteX46" fmla="*/ 218114 w 2122415"/>
                <a:gd name="connsiteY46" fmla="*/ 2818701 h 3003259"/>
                <a:gd name="connsiteX47" fmla="*/ 184558 w 2122415"/>
                <a:gd name="connsiteY47" fmla="*/ 2852257 h 3003259"/>
                <a:gd name="connsiteX48" fmla="*/ 151002 w 2122415"/>
                <a:gd name="connsiteY48" fmla="*/ 2860646 h 3003259"/>
                <a:gd name="connsiteX49" fmla="*/ 159391 w 2122415"/>
                <a:gd name="connsiteY49" fmla="*/ 2885813 h 3003259"/>
                <a:gd name="connsiteX50" fmla="*/ 142613 w 2122415"/>
                <a:gd name="connsiteY50" fmla="*/ 2936147 h 3003259"/>
                <a:gd name="connsiteX51" fmla="*/ 151002 w 2122415"/>
                <a:gd name="connsiteY51" fmla="*/ 2961314 h 3003259"/>
                <a:gd name="connsiteX52" fmla="*/ 167780 w 2122415"/>
                <a:gd name="connsiteY52" fmla="*/ 2986481 h 3003259"/>
                <a:gd name="connsiteX53" fmla="*/ 176169 w 2122415"/>
                <a:gd name="connsiteY53" fmla="*/ 3003259 h 3003259"/>
                <a:gd name="connsiteX54" fmla="*/ 1300294 w 2122415"/>
                <a:gd name="connsiteY54" fmla="*/ 2978092 h 3003259"/>
                <a:gd name="connsiteX55" fmla="*/ 1342239 w 2122415"/>
                <a:gd name="connsiteY55" fmla="*/ 2860646 h 3003259"/>
                <a:gd name="connsiteX56" fmla="*/ 1350628 w 2122415"/>
                <a:gd name="connsiteY56" fmla="*/ 2835479 h 3003259"/>
                <a:gd name="connsiteX57" fmla="*/ 1367406 w 2122415"/>
                <a:gd name="connsiteY57" fmla="*/ 2810312 h 3003259"/>
                <a:gd name="connsiteX58" fmla="*/ 1392573 w 2122415"/>
                <a:gd name="connsiteY58" fmla="*/ 2718033 h 3003259"/>
                <a:gd name="connsiteX59" fmla="*/ 1392573 w 2122415"/>
                <a:gd name="connsiteY59" fmla="*/ 2701255 h 3003259"/>
                <a:gd name="connsiteX60" fmla="*/ 1359017 w 2122415"/>
                <a:gd name="connsiteY60" fmla="*/ 2139193 h 3003259"/>
                <a:gd name="connsiteX61" fmla="*/ 1426129 w 2122415"/>
                <a:gd name="connsiteY61" fmla="*/ 2080470 h 3003259"/>
                <a:gd name="connsiteX62" fmla="*/ 1551963 w 2122415"/>
                <a:gd name="connsiteY62" fmla="*/ 1644242 h 3003259"/>
                <a:gd name="connsiteX63" fmla="*/ 1585519 w 2122415"/>
                <a:gd name="connsiteY63" fmla="*/ 1577130 h 3003259"/>
                <a:gd name="connsiteX64" fmla="*/ 1593908 w 2122415"/>
                <a:gd name="connsiteY64" fmla="*/ 1543574 h 3003259"/>
                <a:gd name="connsiteX65" fmla="*/ 1619075 w 2122415"/>
                <a:gd name="connsiteY65" fmla="*/ 1451295 h 3003259"/>
                <a:gd name="connsiteX66" fmla="*/ 1635853 w 2122415"/>
                <a:gd name="connsiteY66" fmla="*/ 1400962 h 3003259"/>
                <a:gd name="connsiteX67" fmla="*/ 1644242 w 2122415"/>
                <a:gd name="connsiteY67" fmla="*/ 1375795 h 3003259"/>
                <a:gd name="connsiteX68" fmla="*/ 1669409 w 2122415"/>
                <a:gd name="connsiteY68" fmla="*/ 1359017 h 3003259"/>
                <a:gd name="connsiteX69" fmla="*/ 1677798 w 2122415"/>
                <a:gd name="connsiteY69" fmla="*/ 1333850 h 3003259"/>
                <a:gd name="connsiteX70" fmla="*/ 1728132 w 2122415"/>
                <a:gd name="connsiteY70" fmla="*/ 1317072 h 3003259"/>
                <a:gd name="connsiteX71" fmla="*/ 1736521 w 2122415"/>
                <a:gd name="connsiteY71" fmla="*/ 1308683 h 3003259"/>
                <a:gd name="connsiteX72" fmla="*/ 1744910 w 2122415"/>
                <a:gd name="connsiteY72" fmla="*/ 1140903 h 3003259"/>
                <a:gd name="connsiteX73" fmla="*/ 1753299 w 2122415"/>
                <a:gd name="connsiteY73" fmla="*/ 1073791 h 3003259"/>
                <a:gd name="connsiteX74" fmla="*/ 1761688 w 2122415"/>
                <a:gd name="connsiteY74" fmla="*/ 964734 h 3003259"/>
                <a:gd name="connsiteX75" fmla="*/ 1770077 w 2122415"/>
                <a:gd name="connsiteY75" fmla="*/ 939567 h 3003259"/>
                <a:gd name="connsiteX76" fmla="*/ 1802757 w 2122415"/>
                <a:gd name="connsiteY76" fmla="*/ 918375 h 3003259"/>
                <a:gd name="connsiteX77" fmla="*/ 1862356 w 2122415"/>
                <a:gd name="connsiteY77" fmla="*/ 872455 h 3003259"/>
                <a:gd name="connsiteX78" fmla="*/ 1904301 w 2122415"/>
                <a:gd name="connsiteY78" fmla="*/ 864066 h 3003259"/>
                <a:gd name="connsiteX79" fmla="*/ 1937857 w 2122415"/>
                <a:gd name="connsiteY79" fmla="*/ 788565 h 3003259"/>
                <a:gd name="connsiteX80" fmla="*/ 1946246 w 2122415"/>
                <a:gd name="connsiteY80" fmla="*/ 763398 h 3003259"/>
                <a:gd name="connsiteX81" fmla="*/ 1937857 w 2122415"/>
                <a:gd name="connsiteY81" fmla="*/ 654341 h 3003259"/>
                <a:gd name="connsiteX82" fmla="*/ 1946246 w 2122415"/>
                <a:gd name="connsiteY82" fmla="*/ 629174 h 3003259"/>
                <a:gd name="connsiteX83" fmla="*/ 2013358 w 2122415"/>
                <a:gd name="connsiteY83" fmla="*/ 620785 h 3003259"/>
                <a:gd name="connsiteX84" fmla="*/ 2122415 w 2122415"/>
                <a:gd name="connsiteY84" fmla="*/ 436228 h 3003259"/>
                <a:gd name="connsiteX85" fmla="*/ 1661020 w 2122415"/>
                <a:gd name="connsiteY85" fmla="*/ 427839 h 3003259"/>
                <a:gd name="connsiteX86" fmla="*/ 1233182 w 2122415"/>
                <a:gd name="connsiteY86" fmla="*/ 427839 h 3003259"/>
                <a:gd name="connsiteX87" fmla="*/ 1233182 w 2122415"/>
                <a:gd name="connsiteY87" fmla="*/ 0 h 3003259"/>
                <a:gd name="connsiteX88" fmla="*/ 444617 w 2122415"/>
                <a:gd name="connsiteY88" fmla="*/ 0 h 3003259"/>
                <a:gd name="connsiteX89" fmla="*/ 461395 w 2122415"/>
                <a:gd name="connsiteY89" fmla="*/ 318782 h 3003259"/>
                <a:gd name="connsiteX90" fmla="*/ 0 w 2122415"/>
                <a:gd name="connsiteY90" fmla="*/ 964734 h 3003259"/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7446 w 2122415"/>
                <a:gd name="connsiteY5" fmla="*/ 1149292 h 3003259"/>
                <a:gd name="connsiteX6" fmla="*/ 167780 w 2122415"/>
                <a:gd name="connsiteY6" fmla="*/ 1140903 h 3003259"/>
                <a:gd name="connsiteX7" fmla="*/ 201336 w 2122415"/>
                <a:gd name="connsiteY7" fmla="*/ 1124125 h 3003259"/>
                <a:gd name="connsiteX8" fmla="*/ 209725 w 2122415"/>
                <a:gd name="connsiteY8" fmla="*/ 1149292 h 3003259"/>
                <a:gd name="connsiteX9" fmla="*/ 234892 w 2122415"/>
                <a:gd name="connsiteY9" fmla="*/ 1157681 h 3003259"/>
                <a:gd name="connsiteX10" fmla="*/ 343949 w 2122415"/>
                <a:gd name="connsiteY10" fmla="*/ 1166070 h 3003259"/>
                <a:gd name="connsiteX11" fmla="*/ 377505 w 2122415"/>
                <a:gd name="connsiteY11" fmla="*/ 1241571 h 3003259"/>
                <a:gd name="connsiteX12" fmla="*/ 419450 w 2122415"/>
                <a:gd name="connsiteY12" fmla="*/ 1199626 h 3003259"/>
                <a:gd name="connsiteX13" fmla="*/ 469784 w 2122415"/>
                <a:gd name="connsiteY13" fmla="*/ 1216404 h 3003259"/>
                <a:gd name="connsiteX14" fmla="*/ 545284 w 2122415"/>
                <a:gd name="connsiteY14" fmla="*/ 1241571 h 3003259"/>
                <a:gd name="connsiteX15" fmla="*/ 595618 w 2122415"/>
                <a:gd name="connsiteY15" fmla="*/ 1258349 h 3003259"/>
                <a:gd name="connsiteX16" fmla="*/ 620785 w 2122415"/>
                <a:gd name="connsiteY16" fmla="*/ 1266738 h 3003259"/>
                <a:gd name="connsiteX17" fmla="*/ 637563 w 2122415"/>
                <a:gd name="connsiteY17" fmla="*/ 1291905 h 3003259"/>
                <a:gd name="connsiteX18" fmla="*/ 645952 w 2122415"/>
                <a:gd name="connsiteY18" fmla="*/ 1325461 h 3003259"/>
                <a:gd name="connsiteX19" fmla="*/ 671119 w 2122415"/>
                <a:gd name="connsiteY19" fmla="*/ 1342239 h 3003259"/>
                <a:gd name="connsiteX20" fmla="*/ 696286 w 2122415"/>
                <a:gd name="connsiteY20" fmla="*/ 1333850 h 3003259"/>
                <a:gd name="connsiteX21" fmla="*/ 704675 w 2122415"/>
                <a:gd name="connsiteY21" fmla="*/ 1308683 h 3003259"/>
                <a:gd name="connsiteX22" fmla="*/ 780176 w 2122415"/>
                <a:gd name="connsiteY22" fmla="*/ 1317072 h 3003259"/>
                <a:gd name="connsiteX23" fmla="*/ 796954 w 2122415"/>
                <a:gd name="connsiteY23" fmla="*/ 1266738 h 3003259"/>
                <a:gd name="connsiteX24" fmla="*/ 805343 w 2122415"/>
                <a:gd name="connsiteY24" fmla="*/ 1241571 h 3003259"/>
                <a:gd name="connsiteX25" fmla="*/ 830510 w 2122415"/>
                <a:gd name="connsiteY25" fmla="*/ 1224793 h 3003259"/>
                <a:gd name="connsiteX26" fmla="*/ 864066 w 2122415"/>
                <a:gd name="connsiteY26" fmla="*/ 1233182 h 3003259"/>
                <a:gd name="connsiteX27" fmla="*/ 889233 w 2122415"/>
                <a:gd name="connsiteY27" fmla="*/ 1249960 h 3003259"/>
                <a:gd name="connsiteX28" fmla="*/ 914400 w 2122415"/>
                <a:gd name="connsiteY28" fmla="*/ 1258349 h 3003259"/>
                <a:gd name="connsiteX29" fmla="*/ 931178 w 2122415"/>
                <a:gd name="connsiteY29" fmla="*/ 1291905 h 3003259"/>
                <a:gd name="connsiteX30" fmla="*/ 645952 w 2122415"/>
                <a:gd name="connsiteY30" fmla="*/ 1820411 h 3003259"/>
                <a:gd name="connsiteX31" fmla="*/ 620785 w 2122415"/>
                <a:gd name="connsiteY31" fmla="*/ 1887523 h 3003259"/>
                <a:gd name="connsiteX32" fmla="*/ 595618 w 2122415"/>
                <a:gd name="connsiteY32" fmla="*/ 1895912 h 3003259"/>
                <a:gd name="connsiteX33" fmla="*/ 587229 w 2122415"/>
                <a:gd name="connsiteY33" fmla="*/ 1929468 h 3003259"/>
                <a:gd name="connsiteX34" fmla="*/ 570451 w 2122415"/>
                <a:gd name="connsiteY34" fmla="*/ 1979802 h 3003259"/>
                <a:gd name="connsiteX35" fmla="*/ 562062 w 2122415"/>
                <a:gd name="connsiteY35" fmla="*/ 2004969 h 3003259"/>
                <a:gd name="connsiteX36" fmla="*/ 536895 w 2122415"/>
                <a:gd name="connsiteY36" fmla="*/ 2021747 h 3003259"/>
                <a:gd name="connsiteX37" fmla="*/ 469784 w 2122415"/>
                <a:gd name="connsiteY37" fmla="*/ 2030136 h 3003259"/>
                <a:gd name="connsiteX38" fmla="*/ 419450 w 2122415"/>
                <a:gd name="connsiteY38" fmla="*/ 2063692 h 3003259"/>
                <a:gd name="connsiteX39" fmla="*/ 411061 w 2122415"/>
                <a:gd name="connsiteY39" fmla="*/ 2072081 h 3003259"/>
                <a:gd name="connsiteX40" fmla="*/ 151002 w 2122415"/>
                <a:gd name="connsiteY40" fmla="*/ 2541864 h 3003259"/>
                <a:gd name="connsiteX41" fmla="*/ 125835 w 2122415"/>
                <a:gd name="connsiteY41" fmla="*/ 2608976 h 3003259"/>
                <a:gd name="connsiteX42" fmla="*/ 109057 w 2122415"/>
                <a:gd name="connsiteY42" fmla="*/ 2659310 h 3003259"/>
                <a:gd name="connsiteX43" fmla="*/ 109057 w 2122415"/>
                <a:gd name="connsiteY43" fmla="*/ 2676088 h 3003259"/>
                <a:gd name="connsiteX44" fmla="*/ 167780 w 2122415"/>
                <a:gd name="connsiteY44" fmla="*/ 2718033 h 3003259"/>
                <a:gd name="connsiteX45" fmla="*/ 209725 w 2122415"/>
                <a:gd name="connsiteY45" fmla="*/ 2759978 h 3003259"/>
                <a:gd name="connsiteX46" fmla="*/ 218114 w 2122415"/>
                <a:gd name="connsiteY46" fmla="*/ 2818701 h 3003259"/>
                <a:gd name="connsiteX47" fmla="*/ 184558 w 2122415"/>
                <a:gd name="connsiteY47" fmla="*/ 2852257 h 3003259"/>
                <a:gd name="connsiteX48" fmla="*/ 151002 w 2122415"/>
                <a:gd name="connsiteY48" fmla="*/ 2860646 h 3003259"/>
                <a:gd name="connsiteX49" fmla="*/ 159391 w 2122415"/>
                <a:gd name="connsiteY49" fmla="*/ 2885813 h 3003259"/>
                <a:gd name="connsiteX50" fmla="*/ 142613 w 2122415"/>
                <a:gd name="connsiteY50" fmla="*/ 2936147 h 3003259"/>
                <a:gd name="connsiteX51" fmla="*/ 151002 w 2122415"/>
                <a:gd name="connsiteY51" fmla="*/ 2961314 h 3003259"/>
                <a:gd name="connsiteX52" fmla="*/ 167780 w 2122415"/>
                <a:gd name="connsiteY52" fmla="*/ 2986481 h 3003259"/>
                <a:gd name="connsiteX53" fmla="*/ 176169 w 2122415"/>
                <a:gd name="connsiteY53" fmla="*/ 3003259 h 3003259"/>
                <a:gd name="connsiteX54" fmla="*/ 1300294 w 2122415"/>
                <a:gd name="connsiteY54" fmla="*/ 2978092 h 3003259"/>
                <a:gd name="connsiteX55" fmla="*/ 1342239 w 2122415"/>
                <a:gd name="connsiteY55" fmla="*/ 2860646 h 3003259"/>
                <a:gd name="connsiteX56" fmla="*/ 1350628 w 2122415"/>
                <a:gd name="connsiteY56" fmla="*/ 2835479 h 3003259"/>
                <a:gd name="connsiteX57" fmla="*/ 1367406 w 2122415"/>
                <a:gd name="connsiteY57" fmla="*/ 2810312 h 3003259"/>
                <a:gd name="connsiteX58" fmla="*/ 1392573 w 2122415"/>
                <a:gd name="connsiteY58" fmla="*/ 2718033 h 3003259"/>
                <a:gd name="connsiteX59" fmla="*/ 1392573 w 2122415"/>
                <a:gd name="connsiteY59" fmla="*/ 2701255 h 3003259"/>
                <a:gd name="connsiteX60" fmla="*/ 1359017 w 2122415"/>
                <a:gd name="connsiteY60" fmla="*/ 2139193 h 3003259"/>
                <a:gd name="connsiteX61" fmla="*/ 1426129 w 2122415"/>
                <a:gd name="connsiteY61" fmla="*/ 2080470 h 3003259"/>
                <a:gd name="connsiteX62" fmla="*/ 1551963 w 2122415"/>
                <a:gd name="connsiteY62" fmla="*/ 1644242 h 3003259"/>
                <a:gd name="connsiteX63" fmla="*/ 1585519 w 2122415"/>
                <a:gd name="connsiteY63" fmla="*/ 1577130 h 3003259"/>
                <a:gd name="connsiteX64" fmla="*/ 1593908 w 2122415"/>
                <a:gd name="connsiteY64" fmla="*/ 1543574 h 3003259"/>
                <a:gd name="connsiteX65" fmla="*/ 1619075 w 2122415"/>
                <a:gd name="connsiteY65" fmla="*/ 1451295 h 3003259"/>
                <a:gd name="connsiteX66" fmla="*/ 1635853 w 2122415"/>
                <a:gd name="connsiteY66" fmla="*/ 1400962 h 3003259"/>
                <a:gd name="connsiteX67" fmla="*/ 1644242 w 2122415"/>
                <a:gd name="connsiteY67" fmla="*/ 1375795 h 3003259"/>
                <a:gd name="connsiteX68" fmla="*/ 1669409 w 2122415"/>
                <a:gd name="connsiteY68" fmla="*/ 1359017 h 3003259"/>
                <a:gd name="connsiteX69" fmla="*/ 1693700 w 2122415"/>
                <a:gd name="connsiteY69" fmla="*/ 1345777 h 3003259"/>
                <a:gd name="connsiteX70" fmla="*/ 1728132 w 2122415"/>
                <a:gd name="connsiteY70" fmla="*/ 1317072 h 3003259"/>
                <a:gd name="connsiteX71" fmla="*/ 1736521 w 2122415"/>
                <a:gd name="connsiteY71" fmla="*/ 1308683 h 3003259"/>
                <a:gd name="connsiteX72" fmla="*/ 1744910 w 2122415"/>
                <a:gd name="connsiteY72" fmla="*/ 1140903 h 3003259"/>
                <a:gd name="connsiteX73" fmla="*/ 1753299 w 2122415"/>
                <a:gd name="connsiteY73" fmla="*/ 1073791 h 3003259"/>
                <a:gd name="connsiteX74" fmla="*/ 1761688 w 2122415"/>
                <a:gd name="connsiteY74" fmla="*/ 964734 h 3003259"/>
                <a:gd name="connsiteX75" fmla="*/ 1770077 w 2122415"/>
                <a:gd name="connsiteY75" fmla="*/ 939567 h 3003259"/>
                <a:gd name="connsiteX76" fmla="*/ 1802757 w 2122415"/>
                <a:gd name="connsiteY76" fmla="*/ 918375 h 3003259"/>
                <a:gd name="connsiteX77" fmla="*/ 1862356 w 2122415"/>
                <a:gd name="connsiteY77" fmla="*/ 872455 h 3003259"/>
                <a:gd name="connsiteX78" fmla="*/ 1904301 w 2122415"/>
                <a:gd name="connsiteY78" fmla="*/ 864066 h 3003259"/>
                <a:gd name="connsiteX79" fmla="*/ 1937857 w 2122415"/>
                <a:gd name="connsiteY79" fmla="*/ 788565 h 3003259"/>
                <a:gd name="connsiteX80" fmla="*/ 1946246 w 2122415"/>
                <a:gd name="connsiteY80" fmla="*/ 763398 h 3003259"/>
                <a:gd name="connsiteX81" fmla="*/ 1937857 w 2122415"/>
                <a:gd name="connsiteY81" fmla="*/ 654341 h 3003259"/>
                <a:gd name="connsiteX82" fmla="*/ 1946246 w 2122415"/>
                <a:gd name="connsiteY82" fmla="*/ 629174 h 3003259"/>
                <a:gd name="connsiteX83" fmla="*/ 2013358 w 2122415"/>
                <a:gd name="connsiteY83" fmla="*/ 620785 h 3003259"/>
                <a:gd name="connsiteX84" fmla="*/ 2122415 w 2122415"/>
                <a:gd name="connsiteY84" fmla="*/ 436228 h 3003259"/>
                <a:gd name="connsiteX85" fmla="*/ 1661020 w 2122415"/>
                <a:gd name="connsiteY85" fmla="*/ 427839 h 3003259"/>
                <a:gd name="connsiteX86" fmla="*/ 1233182 w 2122415"/>
                <a:gd name="connsiteY86" fmla="*/ 427839 h 3003259"/>
                <a:gd name="connsiteX87" fmla="*/ 1233182 w 2122415"/>
                <a:gd name="connsiteY87" fmla="*/ 0 h 3003259"/>
                <a:gd name="connsiteX88" fmla="*/ 444617 w 2122415"/>
                <a:gd name="connsiteY88" fmla="*/ 0 h 3003259"/>
                <a:gd name="connsiteX89" fmla="*/ 461395 w 2122415"/>
                <a:gd name="connsiteY89" fmla="*/ 318782 h 3003259"/>
                <a:gd name="connsiteX90" fmla="*/ 0 w 2122415"/>
                <a:gd name="connsiteY90" fmla="*/ 964734 h 3003259"/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7446 w 2122415"/>
                <a:gd name="connsiteY5" fmla="*/ 1149292 h 3003259"/>
                <a:gd name="connsiteX6" fmla="*/ 167780 w 2122415"/>
                <a:gd name="connsiteY6" fmla="*/ 1140903 h 3003259"/>
                <a:gd name="connsiteX7" fmla="*/ 201336 w 2122415"/>
                <a:gd name="connsiteY7" fmla="*/ 1124125 h 3003259"/>
                <a:gd name="connsiteX8" fmla="*/ 209725 w 2122415"/>
                <a:gd name="connsiteY8" fmla="*/ 1149292 h 3003259"/>
                <a:gd name="connsiteX9" fmla="*/ 234892 w 2122415"/>
                <a:gd name="connsiteY9" fmla="*/ 1157681 h 3003259"/>
                <a:gd name="connsiteX10" fmla="*/ 324071 w 2122415"/>
                <a:gd name="connsiteY10" fmla="*/ 1185948 h 3003259"/>
                <a:gd name="connsiteX11" fmla="*/ 377505 w 2122415"/>
                <a:gd name="connsiteY11" fmla="*/ 1241571 h 3003259"/>
                <a:gd name="connsiteX12" fmla="*/ 419450 w 2122415"/>
                <a:gd name="connsiteY12" fmla="*/ 1199626 h 3003259"/>
                <a:gd name="connsiteX13" fmla="*/ 469784 w 2122415"/>
                <a:gd name="connsiteY13" fmla="*/ 1216404 h 3003259"/>
                <a:gd name="connsiteX14" fmla="*/ 545284 w 2122415"/>
                <a:gd name="connsiteY14" fmla="*/ 1241571 h 3003259"/>
                <a:gd name="connsiteX15" fmla="*/ 595618 w 2122415"/>
                <a:gd name="connsiteY15" fmla="*/ 1258349 h 3003259"/>
                <a:gd name="connsiteX16" fmla="*/ 620785 w 2122415"/>
                <a:gd name="connsiteY16" fmla="*/ 1266738 h 3003259"/>
                <a:gd name="connsiteX17" fmla="*/ 637563 w 2122415"/>
                <a:gd name="connsiteY17" fmla="*/ 1291905 h 3003259"/>
                <a:gd name="connsiteX18" fmla="*/ 645952 w 2122415"/>
                <a:gd name="connsiteY18" fmla="*/ 1325461 h 3003259"/>
                <a:gd name="connsiteX19" fmla="*/ 671119 w 2122415"/>
                <a:gd name="connsiteY19" fmla="*/ 1342239 h 3003259"/>
                <a:gd name="connsiteX20" fmla="*/ 696286 w 2122415"/>
                <a:gd name="connsiteY20" fmla="*/ 1333850 h 3003259"/>
                <a:gd name="connsiteX21" fmla="*/ 704675 w 2122415"/>
                <a:gd name="connsiteY21" fmla="*/ 1308683 h 3003259"/>
                <a:gd name="connsiteX22" fmla="*/ 780176 w 2122415"/>
                <a:gd name="connsiteY22" fmla="*/ 1317072 h 3003259"/>
                <a:gd name="connsiteX23" fmla="*/ 796954 w 2122415"/>
                <a:gd name="connsiteY23" fmla="*/ 1266738 h 3003259"/>
                <a:gd name="connsiteX24" fmla="*/ 805343 w 2122415"/>
                <a:gd name="connsiteY24" fmla="*/ 1241571 h 3003259"/>
                <a:gd name="connsiteX25" fmla="*/ 830510 w 2122415"/>
                <a:gd name="connsiteY25" fmla="*/ 1224793 h 3003259"/>
                <a:gd name="connsiteX26" fmla="*/ 864066 w 2122415"/>
                <a:gd name="connsiteY26" fmla="*/ 1233182 h 3003259"/>
                <a:gd name="connsiteX27" fmla="*/ 889233 w 2122415"/>
                <a:gd name="connsiteY27" fmla="*/ 1249960 h 3003259"/>
                <a:gd name="connsiteX28" fmla="*/ 914400 w 2122415"/>
                <a:gd name="connsiteY28" fmla="*/ 1258349 h 3003259"/>
                <a:gd name="connsiteX29" fmla="*/ 931178 w 2122415"/>
                <a:gd name="connsiteY29" fmla="*/ 1291905 h 3003259"/>
                <a:gd name="connsiteX30" fmla="*/ 645952 w 2122415"/>
                <a:gd name="connsiteY30" fmla="*/ 1820411 h 3003259"/>
                <a:gd name="connsiteX31" fmla="*/ 620785 w 2122415"/>
                <a:gd name="connsiteY31" fmla="*/ 1887523 h 3003259"/>
                <a:gd name="connsiteX32" fmla="*/ 595618 w 2122415"/>
                <a:gd name="connsiteY32" fmla="*/ 1895912 h 3003259"/>
                <a:gd name="connsiteX33" fmla="*/ 587229 w 2122415"/>
                <a:gd name="connsiteY33" fmla="*/ 1929468 h 3003259"/>
                <a:gd name="connsiteX34" fmla="*/ 570451 w 2122415"/>
                <a:gd name="connsiteY34" fmla="*/ 1979802 h 3003259"/>
                <a:gd name="connsiteX35" fmla="*/ 562062 w 2122415"/>
                <a:gd name="connsiteY35" fmla="*/ 2004969 h 3003259"/>
                <a:gd name="connsiteX36" fmla="*/ 536895 w 2122415"/>
                <a:gd name="connsiteY36" fmla="*/ 2021747 h 3003259"/>
                <a:gd name="connsiteX37" fmla="*/ 469784 w 2122415"/>
                <a:gd name="connsiteY37" fmla="*/ 2030136 h 3003259"/>
                <a:gd name="connsiteX38" fmla="*/ 419450 w 2122415"/>
                <a:gd name="connsiteY38" fmla="*/ 2063692 h 3003259"/>
                <a:gd name="connsiteX39" fmla="*/ 411061 w 2122415"/>
                <a:gd name="connsiteY39" fmla="*/ 2072081 h 3003259"/>
                <a:gd name="connsiteX40" fmla="*/ 151002 w 2122415"/>
                <a:gd name="connsiteY40" fmla="*/ 2541864 h 3003259"/>
                <a:gd name="connsiteX41" fmla="*/ 125835 w 2122415"/>
                <a:gd name="connsiteY41" fmla="*/ 2608976 h 3003259"/>
                <a:gd name="connsiteX42" fmla="*/ 109057 w 2122415"/>
                <a:gd name="connsiteY42" fmla="*/ 2659310 h 3003259"/>
                <a:gd name="connsiteX43" fmla="*/ 109057 w 2122415"/>
                <a:gd name="connsiteY43" fmla="*/ 2676088 h 3003259"/>
                <a:gd name="connsiteX44" fmla="*/ 167780 w 2122415"/>
                <a:gd name="connsiteY44" fmla="*/ 2718033 h 3003259"/>
                <a:gd name="connsiteX45" fmla="*/ 209725 w 2122415"/>
                <a:gd name="connsiteY45" fmla="*/ 2759978 h 3003259"/>
                <a:gd name="connsiteX46" fmla="*/ 218114 w 2122415"/>
                <a:gd name="connsiteY46" fmla="*/ 2818701 h 3003259"/>
                <a:gd name="connsiteX47" fmla="*/ 184558 w 2122415"/>
                <a:gd name="connsiteY47" fmla="*/ 2852257 h 3003259"/>
                <a:gd name="connsiteX48" fmla="*/ 151002 w 2122415"/>
                <a:gd name="connsiteY48" fmla="*/ 2860646 h 3003259"/>
                <a:gd name="connsiteX49" fmla="*/ 159391 w 2122415"/>
                <a:gd name="connsiteY49" fmla="*/ 2885813 h 3003259"/>
                <a:gd name="connsiteX50" fmla="*/ 142613 w 2122415"/>
                <a:gd name="connsiteY50" fmla="*/ 2936147 h 3003259"/>
                <a:gd name="connsiteX51" fmla="*/ 151002 w 2122415"/>
                <a:gd name="connsiteY51" fmla="*/ 2961314 h 3003259"/>
                <a:gd name="connsiteX52" fmla="*/ 167780 w 2122415"/>
                <a:gd name="connsiteY52" fmla="*/ 2986481 h 3003259"/>
                <a:gd name="connsiteX53" fmla="*/ 176169 w 2122415"/>
                <a:gd name="connsiteY53" fmla="*/ 3003259 h 3003259"/>
                <a:gd name="connsiteX54" fmla="*/ 1300294 w 2122415"/>
                <a:gd name="connsiteY54" fmla="*/ 2978092 h 3003259"/>
                <a:gd name="connsiteX55" fmla="*/ 1342239 w 2122415"/>
                <a:gd name="connsiteY55" fmla="*/ 2860646 h 3003259"/>
                <a:gd name="connsiteX56" fmla="*/ 1350628 w 2122415"/>
                <a:gd name="connsiteY56" fmla="*/ 2835479 h 3003259"/>
                <a:gd name="connsiteX57" fmla="*/ 1367406 w 2122415"/>
                <a:gd name="connsiteY57" fmla="*/ 2810312 h 3003259"/>
                <a:gd name="connsiteX58" fmla="*/ 1392573 w 2122415"/>
                <a:gd name="connsiteY58" fmla="*/ 2718033 h 3003259"/>
                <a:gd name="connsiteX59" fmla="*/ 1392573 w 2122415"/>
                <a:gd name="connsiteY59" fmla="*/ 2701255 h 3003259"/>
                <a:gd name="connsiteX60" fmla="*/ 1359017 w 2122415"/>
                <a:gd name="connsiteY60" fmla="*/ 2139193 h 3003259"/>
                <a:gd name="connsiteX61" fmla="*/ 1426129 w 2122415"/>
                <a:gd name="connsiteY61" fmla="*/ 2080470 h 3003259"/>
                <a:gd name="connsiteX62" fmla="*/ 1551963 w 2122415"/>
                <a:gd name="connsiteY62" fmla="*/ 1644242 h 3003259"/>
                <a:gd name="connsiteX63" fmla="*/ 1585519 w 2122415"/>
                <a:gd name="connsiteY63" fmla="*/ 1577130 h 3003259"/>
                <a:gd name="connsiteX64" fmla="*/ 1593908 w 2122415"/>
                <a:gd name="connsiteY64" fmla="*/ 1543574 h 3003259"/>
                <a:gd name="connsiteX65" fmla="*/ 1619075 w 2122415"/>
                <a:gd name="connsiteY65" fmla="*/ 1451295 h 3003259"/>
                <a:gd name="connsiteX66" fmla="*/ 1635853 w 2122415"/>
                <a:gd name="connsiteY66" fmla="*/ 1400962 h 3003259"/>
                <a:gd name="connsiteX67" fmla="*/ 1644242 w 2122415"/>
                <a:gd name="connsiteY67" fmla="*/ 1375795 h 3003259"/>
                <a:gd name="connsiteX68" fmla="*/ 1669409 w 2122415"/>
                <a:gd name="connsiteY68" fmla="*/ 1359017 h 3003259"/>
                <a:gd name="connsiteX69" fmla="*/ 1693700 w 2122415"/>
                <a:gd name="connsiteY69" fmla="*/ 1345777 h 3003259"/>
                <a:gd name="connsiteX70" fmla="*/ 1728132 w 2122415"/>
                <a:gd name="connsiteY70" fmla="*/ 1317072 h 3003259"/>
                <a:gd name="connsiteX71" fmla="*/ 1736521 w 2122415"/>
                <a:gd name="connsiteY71" fmla="*/ 1308683 h 3003259"/>
                <a:gd name="connsiteX72" fmla="*/ 1744910 w 2122415"/>
                <a:gd name="connsiteY72" fmla="*/ 1140903 h 3003259"/>
                <a:gd name="connsiteX73" fmla="*/ 1753299 w 2122415"/>
                <a:gd name="connsiteY73" fmla="*/ 1073791 h 3003259"/>
                <a:gd name="connsiteX74" fmla="*/ 1761688 w 2122415"/>
                <a:gd name="connsiteY74" fmla="*/ 964734 h 3003259"/>
                <a:gd name="connsiteX75" fmla="*/ 1770077 w 2122415"/>
                <a:gd name="connsiteY75" fmla="*/ 939567 h 3003259"/>
                <a:gd name="connsiteX76" fmla="*/ 1802757 w 2122415"/>
                <a:gd name="connsiteY76" fmla="*/ 918375 h 3003259"/>
                <a:gd name="connsiteX77" fmla="*/ 1862356 w 2122415"/>
                <a:gd name="connsiteY77" fmla="*/ 872455 h 3003259"/>
                <a:gd name="connsiteX78" fmla="*/ 1904301 w 2122415"/>
                <a:gd name="connsiteY78" fmla="*/ 864066 h 3003259"/>
                <a:gd name="connsiteX79" fmla="*/ 1937857 w 2122415"/>
                <a:gd name="connsiteY79" fmla="*/ 788565 h 3003259"/>
                <a:gd name="connsiteX80" fmla="*/ 1946246 w 2122415"/>
                <a:gd name="connsiteY80" fmla="*/ 763398 h 3003259"/>
                <a:gd name="connsiteX81" fmla="*/ 1937857 w 2122415"/>
                <a:gd name="connsiteY81" fmla="*/ 654341 h 3003259"/>
                <a:gd name="connsiteX82" fmla="*/ 1946246 w 2122415"/>
                <a:gd name="connsiteY82" fmla="*/ 629174 h 3003259"/>
                <a:gd name="connsiteX83" fmla="*/ 2013358 w 2122415"/>
                <a:gd name="connsiteY83" fmla="*/ 620785 h 3003259"/>
                <a:gd name="connsiteX84" fmla="*/ 2122415 w 2122415"/>
                <a:gd name="connsiteY84" fmla="*/ 436228 h 3003259"/>
                <a:gd name="connsiteX85" fmla="*/ 1661020 w 2122415"/>
                <a:gd name="connsiteY85" fmla="*/ 427839 h 3003259"/>
                <a:gd name="connsiteX86" fmla="*/ 1233182 w 2122415"/>
                <a:gd name="connsiteY86" fmla="*/ 427839 h 3003259"/>
                <a:gd name="connsiteX87" fmla="*/ 1233182 w 2122415"/>
                <a:gd name="connsiteY87" fmla="*/ 0 h 3003259"/>
                <a:gd name="connsiteX88" fmla="*/ 444617 w 2122415"/>
                <a:gd name="connsiteY88" fmla="*/ 0 h 3003259"/>
                <a:gd name="connsiteX89" fmla="*/ 461395 w 2122415"/>
                <a:gd name="connsiteY89" fmla="*/ 318782 h 3003259"/>
                <a:gd name="connsiteX90" fmla="*/ 0 w 2122415"/>
                <a:gd name="connsiteY90" fmla="*/ 964734 h 3003259"/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7446 w 2122415"/>
                <a:gd name="connsiteY5" fmla="*/ 1149292 h 3003259"/>
                <a:gd name="connsiteX6" fmla="*/ 167780 w 2122415"/>
                <a:gd name="connsiteY6" fmla="*/ 1140903 h 3003259"/>
                <a:gd name="connsiteX7" fmla="*/ 201336 w 2122415"/>
                <a:gd name="connsiteY7" fmla="*/ 1124125 h 3003259"/>
                <a:gd name="connsiteX8" fmla="*/ 209725 w 2122415"/>
                <a:gd name="connsiteY8" fmla="*/ 1149292 h 3003259"/>
                <a:gd name="connsiteX9" fmla="*/ 242843 w 2122415"/>
                <a:gd name="connsiteY9" fmla="*/ 1137802 h 3003259"/>
                <a:gd name="connsiteX10" fmla="*/ 324071 w 2122415"/>
                <a:gd name="connsiteY10" fmla="*/ 1185948 h 3003259"/>
                <a:gd name="connsiteX11" fmla="*/ 377505 w 2122415"/>
                <a:gd name="connsiteY11" fmla="*/ 1241571 h 3003259"/>
                <a:gd name="connsiteX12" fmla="*/ 419450 w 2122415"/>
                <a:gd name="connsiteY12" fmla="*/ 1199626 h 3003259"/>
                <a:gd name="connsiteX13" fmla="*/ 469784 w 2122415"/>
                <a:gd name="connsiteY13" fmla="*/ 1216404 h 3003259"/>
                <a:gd name="connsiteX14" fmla="*/ 545284 w 2122415"/>
                <a:gd name="connsiteY14" fmla="*/ 1241571 h 3003259"/>
                <a:gd name="connsiteX15" fmla="*/ 595618 w 2122415"/>
                <a:gd name="connsiteY15" fmla="*/ 1258349 h 3003259"/>
                <a:gd name="connsiteX16" fmla="*/ 620785 w 2122415"/>
                <a:gd name="connsiteY16" fmla="*/ 1266738 h 3003259"/>
                <a:gd name="connsiteX17" fmla="*/ 637563 w 2122415"/>
                <a:gd name="connsiteY17" fmla="*/ 1291905 h 3003259"/>
                <a:gd name="connsiteX18" fmla="*/ 645952 w 2122415"/>
                <a:gd name="connsiteY18" fmla="*/ 1325461 h 3003259"/>
                <a:gd name="connsiteX19" fmla="*/ 671119 w 2122415"/>
                <a:gd name="connsiteY19" fmla="*/ 1342239 h 3003259"/>
                <a:gd name="connsiteX20" fmla="*/ 696286 w 2122415"/>
                <a:gd name="connsiteY20" fmla="*/ 1333850 h 3003259"/>
                <a:gd name="connsiteX21" fmla="*/ 704675 w 2122415"/>
                <a:gd name="connsiteY21" fmla="*/ 1308683 h 3003259"/>
                <a:gd name="connsiteX22" fmla="*/ 780176 w 2122415"/>
                <a:gd name="connsiteY22" fmla="*/ 1317072 h 3003259"/>
                <a:gd name="connsiteX23" fmla="*/ 796954 w 2122415"/>
                <a:gd name="connsiteY23" fmla="*/ 1266738 h 3003259"/>
                <a:gd name="connsiteX24" fmla="*/ 805343 w 2122415"/>
                <a:gd name="connsiteY24" fmla="*/ 1241571 h 3003259"/>
                <a:gd name="connsiteX25" fmla="*/ 830510 w 2122415"/>
                <a:gd name="connsiteY25" fmla="*/ 1224793 h 3003259"/>
                <a:gd name="connsiteX26" fmla="*/ 864066 w 2122415"/>
                <a:gd name="connsiteY26" fmla="*/ 1233182 h 3003259"/>
                <a:gd name="connsiteX27" fmla="*/ 889233 w 2122415"/>
                <a:gd name="connsiteY27" fmla="*/ 1249960 h 3003259"/>
                <a:gd name="connsiteX28" fmla="*/ 914400 w 2122415"/>
                <a:gd name="connsiteY28" fmla="*/ 1258349 h 3003259"/>
                <a:gd name="connsiteX29" fmla="*/ 931178 w 2122415"/>
                <a:gd name="connsiteY29" fmla="*/ 1291905 h 3003259"/>
                <a:gd name="connsiteX30" fmla="*/ 645952 w 2122415"/>
                <a:gd name="connsiteY30" fmla="*/ 1820411 h 3003259"/>
                <a:gd name="connsiteX31" fmla="*/ 620785 w 2122415"/>
                <a:gd name="connsiteY31" fmla="*/ 1887523 h 3003259"/>
                <a:gd name="connsiteX32" fmla="*/ 595618 w 2122415"/>
                <a:gd name="connsiteY32" fmla="*/ 1895912 h 3003259"/>
                <a:gd name="connsiteX33" fmla="*/ 587229 w 2122415"/>
                <a:gd name="connsiteY33" fmla="*/ 1929468 h 3003259"/>
                <a:gd name="connsiteX34" fmla="*/ 570451 w 2122415"/>
                <a:gd name="connsiteY34" fmla="*/ 1979802 h 3003259"/>
                <a:gd name="connsiteX35" fmla="*/ 562062 w 2122415"/>
                <a:gd name="connsiteY35" fmla="*/ 2004969 h 3003259"/>
                <a:gd name="connsiteX36" fmla="*/ 536895 w 2122415"/>
                <a:gd name="connsiteY36" fmla="*/ 2021747 h 3003259"/>
                <a:gd name="connsiteX37" fmla="*/ 469784 w 2122415"/>
                <a:gd name="connsiteY37" fmla="*/ 2030136 h 3003259"/>
                <a:gd name="connsiteX38" fmla="*/ 419450 w 2122415"/>
                <a:gd name="connsiteY38" fmla="*/ 2063692 h 3003259"/>
                <a:gd name="connsiteX39" fmla="*/ 411061 w 2122415"/>
                <a:gd name="connsiteY39" fmla="*/ 2072081 h 3003259"/>
                <a:gd name="connsiteX40" fmla="*/ 151002 w 2122415"/>
                <a:gd name="connsiteY40" fmla="*/ 2541864 h 3003259"/>
                <a:gd name="connsiteX41" fmla="*/ 125835 w 2122415"/>
                <a:gd name="connsiteY41" fmla="*/ 2608976 h 3003259"/>
                <a:gd name="connsiteX42" fmla="*/ 109057 w 2122415"/>
                <a:gd name="connsiteY42" fmla="*/ 2659310 h 3003259"/>
                <a:gd name="connsiteX43" fmla="*/ 109057 w 2122415"/>
                <a:gd name="connsiteY43" fmla="*/ 2676088 h 3003259"/>
                <a:gd name="connsiteX44" fmla="*/ 167780 w 2122415"/>
                <a:gd name="connsiteY44" fmla="*/ 2718033 h 3003259"/>
                <a:gd name="connsiteX45" fmla="*/ 209725 w 2122415"/>
                <a:gd name="connsiteY45" fmla="*/ 2759978 h 3003259"/>
                <a:gd name="connsiteX46" fmla="*/ 218114 w 2122415"/>
                <a:gd name="connsiteY46" fmla="*/ 2818701 h 3003259"/>
                <a:gd name="connsiteX47" fmla="*/ 184558 w 2122415"/>
                <a:gd name="connsiteY47" fmla="*/ 2852257 h 3003259"/>
                <a:gd name="connsiteX48" fmla="*/ 151002 w 2122415"/>
                <a:gd name="connsiteY48" fmla="*/ 2860646 h 3003259"/>
                <a:gd name="connsiteX49" fmla="*/ 159391 w 2122415"/>
                <a:gd name="connsiteY49" fmla="*/ 2885813 h 3003259"/>
                <a:gd name="connsiteX50" fmla="*/ 142613 w 2122415"/>
                <a:gd name="connsiteY50" fmla="*/ 2936147 h 3003259"/>
                <a:gd name="connsiteX51" fmla="*/ 151002 w 2122415"/>
                <a:gd name="connsiteY51" fmla="*/ 2961314 h 3003259"/>
                <a:gd name="connsiteX52" fmla="*/ 167780 w 2122415"/>
                <a:gd name="connsiteY52" fmla="*/ 2986481 h 3003259"/>
                <a:gd name="connsiteX53" fmla="*/ 176169 w 2122415"/>
                <a:gd name="connsiteY53" fmla="*/ 3003259 h 3003259"/>
                <a:gd name="connsiteX54" fmla="*/ 1300294 w 2122415"/>
                <a:gd name="connsiteY54" fmla="*/ 2978092 h 3003259"/>
                <a:gd name="connsiteX55" fmla="*/ 1342239 w 2122415"/>
                <a:gd name="connsiteY55" fmla="*/ 2860646 h 3003259"/>
                <a:gd name="connsiteX56" fmla="*/ 1350628 w 2122415"/>
                <a:gd name="connsiteY56" fmla="*/ 2835479 h 3003259"/>
                <a:gd name="connsiteX57" fmla="*/ 1367406 w 2122415"/>
                <a:gd name="connsiteY57" fmla="*/ 2810312 h 3003259"/>
                <a:gd name="connsiteX58" fmla="*/ 1392573 w 2122415"/>
                <a:gd name="connsiteY58" fmla="*/ 2718033 h 3003259"/>
                <a:gd name="connsiteX59" fmla="*/ 1392573 w 2122415"/>
                <a:gd name="connsiteY59" fmla="*/ 2701255 h 3003259"/>
                <a:gd name="connsiteX60" fmla="*/ 1359017 w 2122415"/>
                <a:gd name="connsiteY60" fmla="*/ 2139193 h 3003259"/>
                <a:gd name="connsiteX61" fmla="*/ 1426129 w 2122415"/>
                <a:gd name="connsiteY61" fmla="*/ 2080470 h 3003259"/>
                <a:gd name="connsiteX62" fmla="*/ 1551963 w 2122415"/>
                <a:gd name="connsiteY62" fmla="*/ 1644242 h 3003259"/>
                <a:gd name="connsiteX63" fmla="*/ 1585519 w 2122415"/>
                <a:gd name="connsiteY63" fmla="*/ 1577130 h 3003259"/>
                <a:gd name="connsiteX64" fmla="*/ 1593908 w 2122415"/>
                <a:gd name="connsiteY64" fmla="*/ 1543574 h 3003259"/>
                <a:gd name="connsiteX65" fmla="*/ 1619075 w 2122415"/>
                <a:gd name="connsiteY65" fmla="*/ 1451295 h 3003259"/>
                <a:gd name="connsiteX66" fmla="*/ 1635853 w 2122415"/>
                <a:gd name="connsiteY66" fmla="*/ 1400962 h 3003259"/>
                <a:gd name="connsiteX67" fmla="*/ 1644242 w 2122415"/>
                <a:gd name="connsiteY67" fmla="*/ 1375795 h 3003259"/>
                <a:gd name="connsiteX68" fmla="*/ 1669409 w 2122415"/>
                <a:gd name="connsiteY68" fmla="*/ 1359017 h 3003259"/>
                <a:gd name="connsiteX69" fmla="*/ 1693700 w 2122415"/>
                <a:gd name="connsiteY69" fmla="*/ 1345777 h 3003259"/>
                <a:gd name="connsiteX70" fmla="*/ 1728132 w 2122415"/>
                <a:gd name="connsiteY70" fmla="*/ 1317072 h 3003259"/>
                <a:gd name="connsiteX71" fmla="*/ 1736521 w 2122415"/>
                <a:gd name="connsiteY71" fmla="*/ 1308683 h 3003259"/>
                <a:gd name="connsiteX72" fmla="*/ 1744910 w 2122415"/>
                <a:gd name="connsiteY72" fmla="*/ 1140903 h 3003259"/>
                <a:gd name="connsiteX73" fmla="*/ 1753299 w 2122415"/>
                <a:gd name="connsiteY73" fmla="*/ 1073791 h 3003259"/>
                <a:gd name="connsiteX74" fmla="*/ 1761688 w 2122415"/>
                <a:gd name="connsiteY74" fmla="*/ 964734 h 3003259"/>
                <a:gd name="connsiteX75" fmla="*/ 1770077 w 2122415"/>
                <a:gd name="connsiteY75" fmla="*/ 939567 h 3003259"/>
                <a:gd name="connsiteX76" fmla="*/ 1802757 w 2122415"/>
                <a:gd name="connsiteY76" fmla="*/ 918375 h 3003259"/>
                <a:gd name="connsiteX77" fmla="*/ 1862356 w 2122415"/>
                <a:gd name="connsiteY77" fmla="*/ 872455 h 3003259"/>
                <a:gd name="connsiteX78" fmla="*/ 1904301 w 2122415"/>
                <a:gd name="connsiteY78" fmla="*/ 864066 h 3003259"/>
                <a:gd name="connsiteX79" fmla="*/ 1937857 w 2122415"/>
                <a:gd name="connsiteY79" fmla="*/ 788565 h 3003259"/>
                <a:gd name="connsiteX80" fmla="*/ 1946246 w 2122415"/>
                <a:gd name="connsiteY80" fmla="*/ 763398 h 3003259"/>
                <a:gd name="connsiteX81" fmla="*/ 1937857 w 2122415"/>
                <a:gd name="connsiteY81" fmla="*/ 654341 h 3003259"/>
                <a:gd name="connsiteX82" fmla="*/ 1946246 w 2122415"/>
                <a:gd name="connsiteY82" fmla="*/ 629174 h 3003259"/>
                <a:gd name="connsiteX83" fmla="*/ 2013358 w 2122415"/>
                <a:gd name="connsiteY83" fmla="*/ 620785 h 3003259"/>
                <a:gd name="connsiteX84" fmla="*/ 2122415 w 2122415"/>
                <a:gd name="connsiteY84" fmla="*/ 436228 h 3003259"/>
                <a:gd name="connsiteX85" fmla="*/ 1661020 w 2122415"/>
                <a:gd name="connsiteY85" fmla="*/ 427839 h 3003259"/>
                <a:gd name="connsiteX86" fmla="*/ 1233182 w 2122415"/>
                <a:gd name="connsiteY86" fmla="*/ 427839 h 3003259"/>
                <a:gd name="connsiteX87" fmla="*/ 1233182 w 2122415"/>
                <a:gd name="connsiteY87" fmla="*/ 0 h 3003259"/>
                <a:gd name="connsiteX88" fmla="*/ 444617 w 2122415"/>
                <a:gd name="connsiteY88" fmla="*/ 0 h 3003259"/>
                <a:gd name="connsiteX89" fmla="*/ 461395 w 2122415"/>
                <a:gd name="connsiteY89" fmla="*/ 318782 h 3003259"/>
                <a:gd name="connsiteX90" fmla="*/ 0 w 2122415"/>
                <a:gd name="connsiteY90" fmla="*/ 964734 h 3003259"/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7446 w 2122415"/>
                <a:gd name="connsiteY5" fmla="*/ 1149292 h 3003259"/>
                <a:gd name="connsiteX6" fmla="*/ 167780 w 2122415"/>
                <a:gd name="connsiteY6" fmla="*/ 1140903 h 3003259"/>
                <a:gd name="connsiteX7" fmla="*/ 201336 w 2122415"/>
                <a:gd name="connsiteY7" fmla="*/ 1124125 h 3003259"/>
                <a:gd name="connsiteX8" fmla="*/ 209725 w 2122415"/>
                <a:gd name="connsiteY8" fmla="*/ 1149292 h 3003259"/>
                <a:gd name="connsiteX9" fmla="*/ 242843 w 2122415"/>
                <a:gd name="connsiteY9" fmla="*/ 1137802 h 3003259"/>
                <a:gd name="connsiteX10" fmla="*/ 301675 w 2122415"/>
                <a:gd name="connsiteY10" fmla="*/ 1143201 h 3003259"/>
                <a:gd name="connsiteX11" fmla="*/ 324071 w 2122415"/>
                <a:gd name="connsiteY11" fmla="*/ 1185948 h 3003259"/>
                <a:gd name="connsiteX12" fmla="*/ 377505 w 2122415"/>
                <a:gd name="connsiteY12" fmla="*/ 1241571 h 3003259"/>
                <a:gd name="connsiteX13" fmla="*/ 419450 w 2122415"/>
                <a:gd name="connsiteY13" fmla="*/ 1199626 h 3003259"/>
                <a:gd name="connsiteX14" fmla="*/ 469784 w 2122415"/>
                <a:gd name="connsiteY14" fmla="*/ 1216404 h 3003259"/>
                <a:gd name="connsiteX15" fmla="*/ 545284 w 2122415"/>
                <a:gd name="connsiteY15" fmla="*/ 1241571 h 3003259"/>
                <a:gd name="connsiteX16" fmla="*/ 595618 w 2122415"/>
                <a:gd name="connsiteY16" fmla="*/ 1258349 h 3003259"/>
                <a:gd name="connsiteX17" fmla="*/ 620785 w 2122415"/>
                <a:gd name="connsiteY17" fmla="*/ 1266738 h 3003259"/>
                <a:gd name="connsiteX18" fmla="*/ 637563 w 2122415"/>
                <a:gd name="connsiteY18" fmla="*/ 1291905 h 3003259"/>
                <a:gd name="connsiteX19" fmla="*/ 645952 w 2122415"/>
                <a:gd name="connsiteY19" fmla="*/ 1325461 h 3003259"/>
                <a:gd name="connsiteX20" fmla="*/ 671119 w 2122415"/>
                <a:gd name="connsiteY20" fmla="*/ 1342239 h 3003259"/>
                <a:gd name="connsiteX21" fmla="*/ 696286 w 2122415"/>
                <a:gd name="connsiteY21" fmla="*/ 1333850 h 3003259"/>
                <a:gd name="connsiteX22" fmla="*/ 704675 w 2122415"/>
                <a:gd name="connsiteY22" fmla="*/ 1308683 h 3003259"/>
                <a:gd name="connsiteX23" fmla="*/ 780176 w 2122415"/>
                <a:gd name="connsiteY23" fmla="*/ 1317072 h 3003259"/>
                <a:gd name="connsiteX24" fmla="*/ 796954 w 2122415"/>
                <a:gd name="connsiteY24" fmla="*/ 1266738 h 3003259"/>
                <a:gd name="connsiteX25" fmla="*/ 805343 w 2122415"/>
                <a:gd name="connsiteY25" fmla="*/ 1241571 h 3003259"/>
                <a:gd name="connsiteX26" fmla="*/ 830510 w 2122415"/>
                <a:gd name="connsiteY26" fmla="*/ 1224793 h 3003259"/>
                <a:gd name="connsiteX27" fmla="*/ 864066 w 2122415"/>
                <a:gd name="connsiteY27" fmla="*/ 1233182 h 3003259"/>
                <a:gd name="connsiteX28" fmla="*/ 889233 w 2122415"/>
                <a:gd name="connsiteY28" fmla="*/ 1249960 h 3003259"/>
                <a:gd name="connsiteX29" fmla="*/ 914400 w 2122415"/>
                <a:gd name="connsiteY29" fmla="*/ 1258349 h 3003259"/>
                <a:gd name="connsiteX30" fmla="*/ 931178 w 2122415"/>
                <a:gd name="connsiteY30" fmla="*/ 1291905 h 3003259"/>
                <a:gd name="connsiteX31" fmla="*/ 645952 w 2122415"/>
                <a:gd name="connsiteY31" fmla="*/ 1820411 h 3003259"/>
                <a:gd name="connsiteX32" fmla="*/ 620785 w 2122415"/>
                <a:gd name="connsiteY32" fmla="*/ 1887523 h 3003259"/>
                <a:gd name="connsiteX33" fmla="*/ 595618 w 2122415"/>
                <a:gd name="connsiteY33" fmla="*/ 1895912 h 3003259"/>
                <a:gd name="connsiteX34" fmla="*/ 587229 w 2122415"/>
                <a:gd name="connsiteY34" fmla="*/ 1929468 h 3003259"/>
                <a:gd name="connsiteX35" fmla="*/ 570451 w 2122415"/>
                <a:gd name="connsiteY35" fmla="*/ 1979802 h 3003259"/>
                <a:gd name="connsiteX36" fmla="*/ 562062 w 2122415"/>
                <a:gd name="connsiteY36" fmla="*/ 2004969 h 3003259"/>
                <a:gd name="connsiteX37" fmla="*/ 536895 w 2122415"/>
                <a:gd name="connsiteY37" fmla="*/ 2021747 h 3003259"/>
                <a:gd name="connsiteX38" fmla="*/ 469784 w 2122415"/>
                <a:gd name="connsiteY38" fmla="*/ 2030136 h 3003259"/>
                <a:gd name="connsiteX39" fmla="*/ 419450 w 2122415"/>
                <a:gd name="connsiteY39" fmla="*/ 2063692 h 3003259"/>
                <a:gd name="connsiteX40" fmla="*/ 411061 w 2122415"/>
                <a:gd name="connsiteY40" fmla="*/ 2072081 h 3003259"/>
                <a:gd name="connsiteX41" fmla="*/ 151002 w 2122415"/>
                <a:gd name="connsiteY41" fmla="*/ 2541864 h 3003259"/>
                <a:gd name="connsiteX42" fmla="*/ 125835 w 2122415"/>
                <a:gd name="connsiteY42" fmla="*/ 2608976 h 3003259"/>
                <a:gd name="connsiteX43" fmla="*/ 109057 w 2122415"/>
                <a:gd name="connsiteY43" fmla="*/ 2659310 h 3003259"/>
                <a:gd name="connsiteX44" fmla="*/ 109057 w 2122415"/>
                <a:gd name="connsiteY44" fmla="*/ 2676088 h 3003259"/>
                <a:gd name="connsiteX45" fmla="*/ 167780 w 2122415"/>
                <a:gd name="connsiteY45" fmla="*/ 2718033 h 3003259"/>
                <a:gd name="connsiteX46" fmla="*/ 209725 w 2122415"/>
                <a:gd name="connsiteY46" fmla="*/ 2759978 h 3003259"/>
                <a:gd name="connsiteX47" fmla="*/ 218114 w 2122415"/>
                <a:gd name="connsiteY47" fmla="*/ 2818701 h 3003259"/>
                <a:gd name="connsiteX48" fmla="*/ 184558 w 2122415"/>
                <a:gd name="connsiteY48" fmla="*/ 2852257 h 3003259"/>
                <a:gd name="connsiteX49" fmla="*/ 151002 w 2122415"/>
                <a:gd name="connsiteY49" fmla="*/ 2860646 h 3003259"/>
                <a:gd name="connsiteX50" fmla="*/ 159391 w 2122415"/>
                <a:gd name="connsiteY50" fmla="*/ 2885813 h 3003259"/>
                <a:gd name="connsiteX51" fmla="*/ 142613 w 2122415"/>
                <a:gd name="connsiteY51" fmla="*/ 2936147 h 3003259"/>
                <a:gd name="connsiteX52" fmla="*/ 151002 w 2122415"/>
                <a:gd name="connsiteY52" fmla="*/ 2961314 h 3003259"/>
                <a:gd name="connsiteX53" fmla="*/ 167780 w 2122415"/>
                <a:gd name="connsiteY53" fmla="*/ 2986481 h 3003259"/>
                <a:gd name="connsiteX54" fmla="*/ 176169 w 2122415"/>
                <a:gd name="connsiteY54" fmla="*/ 3003259 h 3003259"/>
                <a:gd name="connsiteX55" fmla="*/ 1300294 w 2122415"/>
                <a:gd name="connsiteY55" fmla="*/ 2978092 h 3003259"/>
                <a:gd name="connsiteX56" fmla="*/ 1342239 w 2122415"/>
                <a:gd name="connsiteY56" fmla="*/ 2860646 h 3003259"/>
                <a:gd name="connsiteX57" fmla="*/ 1350628 w 2122415"/>
                <a:gd name="connsiteY57" fmla="*/ 2835479 h 3003259"/>
                <a:gd name="connsiteX58" fmla="*/ 1367406 w 2122415"/>
                <a:gd name="connsiteY58" fmla="*/ 2810312 h 3003259"/>
                <a:gd name="connsiteX59" fmla="*/ 1392573 w 2122415"/>
                <a:gd name="connsiteY59" fmla="*/ 2718033 h 3003259"/>
                <a:gd name="connsiteX60" fmla="*/ 1392573 w 2122415"/>
                <a:gd name="connsiteY60" fmla="*/ 2701255 h 3003259"/>
                <a:gd name="connsiteX61" fmla="*/ 1359017 w 2122415"/>
                <a:gd name="connsiteY61" fmla="*/ 2139193 h 3003259"/>
                <a:gd name="connsiteX62" fmla="*/ 1426129 w 2122415"/>
                <a:gd name="connsiteY62" fmla="*/ 2080470 h 3003259"/>
                <a:gd name="connsiteX63" fmla="*/ 1551963 w 2122415"/>
                <a:gd name="connsiteY63" fmla="*/ 1644242 h 3003259"/>
                <a:gd name="connsiteX64" fmla="*/ 1585519 w 2122415"/>
                <a:gd name="connsiteY64" fmla="*/ 1577130 h 3003259"/>
                <a:gd name="connsiteX65" fmla="*/ 1593908 w 2122415"/>
                <a:gd name="connsiteY65" fmla="*/ 1543574 h 3003259"/>
                <a:gd name="connsiteX66" fmla="*/ 1619075 w 2122415"/>
                <a:gd name="connsiteY66" fmla="*/ 1451295 h 3003259"/>
                <a:gd name="connsiteX67" fmla="*/ 1635853 w 2122415"/>
                <a:gd name="connsiteY67" fmla="*/ 1400962 h 3003259"/>
                <a:gd name="connsiteX68" fmla="*/ 1644242 w 2122415"/>
                <a:gd name="connsiteY68" fmla="*/ 1375795 h 3003259"/>
                <a:gd name="connsiteX69" fmla="*/ 1669409 w 2122415"/>
                <a:gd name="connsiteY69" fmla="*/ 1359017 h 3003259"/>
                <a:gd name="connsiteX70" fmla="*/ 1693700 w 2122415"/>
                <a:gd name="connsiteY70" fmla="*/ 1345777 h 3003259"/>
                <a:gd name="connsiteX71" fmla="*/ 1728132 w 2122415"/>
                <a:gd name="connsiteY71" fmla="*/ 1317072 h 3003259"/>
                <a:gd name="connsiteX72" fmla="*/ 1736521 w 2122415"/>
                <a:gd name="connsiteY72" fmla="*/ 1308683 h 3003259"/>
                <a:gd name="connsiteX73" fmla="*/ 1744910 w 2122415"/>
                <a:gd name="connsiteY73" fmla="*/ 1140903 h 3003259"/>
                <a:gd name="connsiteX74" fmla="*/ 1753299 w 2122415"/>
                <a:gd name="connsiteY74" fmla="*/ 1073791 h 3003259"/>
                <a:gd name="connsiteX75" fmla="*/ 1761688 w 2122415"/>
                <a:gd name="connsiteY75" fmla="*/ 964734 h 3003259"/>
                <a:gd name="connsiteX76" fmla="*/ 1770077 w 2122415"/>
                <a:gd name="connsiteY76" fmla="*/ 939567 h 3003259"/>
                <a:gd name="connsiteX77" fmla="*/ 1802757 w 2122415"/>
                <a:gd name="connsiteY77" fmla="*/ 918375 h 3003259"/>
                <a:gd name="connsiteX78" fmla="*/ 1862356 w 2122415"/>
                <a:gd name="connsiteY78" fmla="*/ 872455 h 3003259"/>
                <a:gd name="connsiteX79" fmla="*/ 1904301 w 2122415"/>
                <a:gd name="connsiteY79" fmla="*/ 864066 h 3003259"/>
                <a:gd name="connsiteX80" fmla="*/ 1937857 w 2122415"/>
                <a:gd name="connsiteY80" fmla="*/ 788565 h 3003259"/>
                <a:gd name="connsiteX81" fmla="*/ 1946246 w 2122415"/>
                <a:gd name="connsiteY81" fmla="*/ 763398 h 3003259"/>
                <a:gd name="connsiteX82" fmla="*/ 1937857 w 2122415"/>
                <a:gd name="connsiteY82" fmla="*/ 654341 h 3003259"/>
                <a:gd name="connsiteX83" fmla="*/ 1946246 w 2122415"/>
                <a:gd name="connsiteY83" fmla="*/ 629174 h 3003259"/>
                <a:gd name="connsiteX84" fmla="*/ 2013358 w 2122415"/>
                <a:gd name="connsiteY84" fmla="*/ 620785 h 3003259"/>
                <a:gd name="connsiteX85" fmla="*/ 2122415 w 2122415"/>
                <a:gd name="connsiteY85" fmla="*/ 436228 h 3003259"/>
                <a:gd name="connsiteX86" fmla="*/ 1661020 w 2122415"/>
                <a:gd name="connsiteY86" fmla="*/ 427839 h 3003259"/>
                <a:gd name="connsiteX87" fmla="*/ 1233182 w 2122415"/>
                <a:gd name="connsiteY87" fmla="*/ 427839 h 3003259"/>
                <a:gd name="connsiteX88" fmla="*/ 1233182 w 2122415"/>
                <a:gd name="connsiteY88" fmla="*/ 0 h 3003259"/>
                <a:gd name="connsiteX89" fmla="*/ 444617 w 2122415"/>
                <a:gd name="connsiteY89" fmla="*/ 0 h 3003259"/>
                <a:gd name="connsiteX90" fmla="*/ 461395 w 2122415"/>
                <a:gd name="connsiteY90" fmla="*/ 318782 h 3003259"/>
                <a:gd name="connsiteX91" fmla="*/ 0 w 2122415"/>
                <a:gd name="connsiteY91" fmla="*/ 964734 h 3003259"/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7446 w 2122415"/>
                <a:gd name="connsiteY5" fmla="*/ 1149292 h 3003259"/>
                <a:gd name="connsiteX6" fmla="*/ 167780 w 2122415"/>
                <a:gd name="connsiteY6" fmla="*/ 1140903 h 3003259"/>
                <a:gd name="connsiteX7" fmla="*/ 201336 w 2122415"/>
                <a:gd name="connsiteY7" fmla="*/ 1124125 h 3003259"/>
                <a:gd name="connsiteX8" fmla="*/ 209725 w 2122415"/>
                <a:gd name="connsiteY8" fmla="*/ 1149292 h 3003259"/>
                <a:gd name="connsiteX9" fmla="*/ 242843 w 2122415"/>
                <a:gd name="connsiteY9" fmla="*/ 1137802 h 3003259"/>
                <a:gd name="connsiteX10" fmla="*/ 301675 w 2122415"/>
                <a:gd name="connsiteY10" fmla="*/ 1143201 h 3003259"/>
                <a:gd name="connsiteX11" fmla="*/ 324071 w 2122415"/>
                <a:gd name="connsiteY11" fmla="*/ 1185948 h 3003259"/>
                <a:gd name="connsiteX12" fmla="*/ 377505 w 2122415"/>
                <a:gd name="connsiteY12" fmla="*/ 1241571 h 3003259"/>
                <a:gd name="connsiteX13" fmla="*/ 419450 w 2122415"/>
                <a:gd name="connsiteY13" fmla="*/ 1199626 h 3003259"/>
                <a:gd name="connsiteX14" fmla="*/ 485686 w 2122415"/>
                <a:gd name="connsiteY14" fmla="*/ 1248209 h 3003259"/>
                <a:gd name="connsiteX15" fmla="*/ 545284 w 2122415"/>
                <a:gd name="connsiteY15" fmla="*/ 1241571 h 3003259"/>
                <a:gd name="connsiteX16" fmla="*/ 595618 w 2122415"/>
                <a:gd name="connsiteY16" fmla="*/ 1258349 h 3003259"/>
                <a:gd name="connsiteX17" fmla="*/ 620785 w 2122415"/>
                <a:gd name="connsiteY17" fmla="*/ 1266738 h 3003259"/>
                <a:gd name="connsiteX18" fmla="*/ 637563 w 2122415"/>
                <a:gd name="connsiteY18" fmla="*/ 1291905 h 3003259"/>
                <a:gd name="connsiteX19" fmla="*/ 645952 w 2122415"/>
                <a:gd name="connsiteY19" fmla="*/ 1325461 h 3003259"/>
                <a:gd name="connsiteX20" fmla="*/ 671119 w 2122415"/>
                <a:gd name="connsiteY20" fmla="*/ 1342239 h 3003259"/>
                <a:gd name="connsiteX21" fmla="*/ 696286 w 2122415"/>
                <a:gd name="connsiteY21" fmla="*/ 1333850 h 3003259"/>
                <a:gd name="connsiteX22" fmla="*/ 704675 w 2122415"/>
                <a:gd name="connsiteY22" fmla="*/ 1308683 h 3003259"/>
                <a:gd name="connsiteX23" fmla="*/ 780176 w 2122415"/>
                <a:gd name="connsiteY23" fmla="*/ 1317072 h 3003259"/>
                <a:gd name="connsiteX24" fmla="*/ 796954 w 2122415"/>
                <a:gd name="connsiteY24" fmla="*/ 1266738 h 3003259"/>
                <a:gd name="connsiteX25" fmla="*/ 805343 w 2122415"/>
                <a:gd name="connsiteY25" fmla="*/ 1241571 h 3003259"/>
                <a:gd name="connsiteX26" fmla="*/ 830510 w 2122415"/>
                <a:gd name="connsiteY26" fmla="*/ 1224793 h 3003259"/>
                <a:gd name="connsiteX27" fmla="*/ 864066 w 2122415"/>
                <a:gd name="connsiteY27" fmla="*/ 1233182 h 3003259"/>
                <a:gd name="connsiteX28" fmla="*/ 889233 w 2122415"/>
                <a:gd name="connsiteY28" fmla="*/ 1249960 h 3003259"/>
                <a:gd name="connsiteX29" fmla="*/ 914400 w 2122415"/>
                <a:gd name="connsiteY29" fmla="*/ 1258349 h 3003259"/>
                <a:gd name="connsiteX30" fmla="*/ 931178 w 2122415"/>
                <a:gd name="connsiteY30" fmla="*/ 1291905 h 3003259"/>
                <a:gd name="connsiteX31" fmla="*/ 645952 w 2122415"/>
                <a:gd name="connsiteY31" fmla="*/ 1820411 h 3003259"/>
                <a:gd name="connsiteX32" fmla="*/ 620785 w 2122415"/>
                <a:gd name="connsiteY32" fmla="*/ 1887523 h 3003259"/>
                <a:gd name="connsiteX33" fmla="*/ 595618 w 2122415"/>
                <a:gd name="connsiteY33" fmla="*/ 1895912 h 3003259"/>
                <a:gd name="connsiteX34" fmla="*/ 587229 w 2122415"/>
                <a:gd name="connsiteY34" fmla="*/ 1929468 h 3003259"/>
                <a:gd name="connsiteX35" fmla="*/ 570451 w 2122415"/>
                <a:gd name="connsiteY35" fmla="*/ 1979802 h 3003259"/>
                <a:gd name="connsiteX36" fmla="*/ 562062 w 2122415"/>
                <a:gd name="connsiteY36" fmla="*/ 2004969 h 3003259"/>
                <a:gd name="connsiteX37" fmla="*/ 536895 w 2122415"/>
                <a:gd name="connsiteY37" fmla="*/ 2021747 h 3003259"/>
                <a:gd name="connsiteX38" fmla="*/ 469784 w 2122415"/>
                <a:gd name="connsiteY38" fmla="*/ 2030136 h 3003259"/>
                <a:gd name="connsiteX39" fmla="*/ 419450 w 2122415"/>
                <a:gd name="connsiteY39" fmla="*/ 2063692 h 3003259"/>
                <a:gd name="connsiteX40" fmla="*/ 411061 w 2122415"/>
                <a:gd name="connsiteY40" fmla="*/ 2072081 h 3003259"/>
                <a:gd name="connsiteX41" fmla="*/ 151002 w 2122415"/>
                <a:gd name="connsiteY41" fmla="*/ 2541864 h 3003259"/>
                <a:gd name="connsiteX42" fmla="*/ 125835 w 2122415"/>
                <a:gd name="connsiteY42" fmla="*/ 2608976 h 3003259"/>
                <a:gd name="connsiteX43" fmla="*/ 109057 w 2122415"/>
                <a:gd name="connsiteY43" fmla="*/ 2659310 h 3003259"/>
                <a:gd name="connsiteX44" fmla="*/ 109057 w 2122415"/>
                <a:gd name="connsiteY44" fmla="*/ 2676088 h 3003259"/>
                <a:gd name="connsiteX45" fmla="*/ 167780 w 2122415"/>
                <a:gd name="connsiteY45" fmla="*/ 2718033 h 3003259"/>
                <a:gd name="connsiteX46" fmla="*/ 209725 w 2122415"/>
                <a:gd name="connsiteY46" fmla="*/ 2759978 h 3003259"/>
                <a:gd name="connsiteX47" fmla="*/ 218114 w 2122415"/>
                <a:gd name="connsiteY47" fmla="*/ 2818701 h 3003259"/>
                <a:gd name="connsiteX48" fmla="*/ 184558 w 2122415"/>
                <a:gd name="connsiteY48" fmla="*/ 2852257 h 3003259"/>
                <a:gd name="connsiteX49" fmla="*/ 151002 w 2122415"/>
                <a:gd name="connsiteY49" fmla="*/ 2860646 h 3003259"/>
                <a:gd name="connsiteX50" fmla="*/ 159391 w 2122415"/>
                <a:gd name="connsiteY50" fmla="*/ 2885813 h 3003259"/>
                <a:gd name="connsiteX51" fmla="*/ 142613 w 2122415"/>
                <a:gd name="connsiteY51" fmla="*/ 2936147 h 3003259"/>
                <a:gd name="connsiteX52" fmla="*/ 151002 w 2122415"/>
                <a:gd name="connsiteY52" fmla="*/ 2961314 h 3003259"/>
                <a:gd name="connsiteX53" fmla="*/ 167780 w 2122415"/>
                <a:gd name="connsiteY53" fmla="*/ 2986481 h 3003259"/>
                <a:gd name="connsiteX54" fmla="*/ 176169 w 2122415"/>
                <a:gd name="connsiteY54" fmla="*/ 3003259 h 3003259"/>
                <a:gd name="connsiteX55" fmla="*/ 1300294 w 2122415"/>
                <a:gd name="connsiteY55" fmla="*/ 2978092 h 3003259"/>
                <a:gd name="connsiteX56" fmla="*/ 1342239 w 2122415"/>
                <a:gd name="connsiteY56" fmla="*/ 2860646 h 3003259"/>
                <a:gd name="connsiteX57" fmla="*/ 1350628 w 2122415"/>
                <a:gd name="connsiteY57" fmla="*/ 2835479 h 3003259"/>
                <a:gd name="connsiteX58" fmla="*/ 1367406 w 2122415"/>
                <a:gd name="connsiteY58" fmla="*/ 2810312 h 3003259"/>
                <a:gd name="connsiteX59" fmla="*/ 1392573 w 2122415"/>
                <a:gd name="connsiteY59" fmla="*/ 2718033 h 3003259"/>
                <a:gd name="connsiteX60" fmla="*/ 1392573 w 2122415"/>
                <a:gd name="connsiteY60" fmla="*/ 2701255 h 3003259"/>
                <a:gd name="connsiteX61" fmla="*/ 1359017 w 2122415"/>
                <a:gd name="connsiteY61" fmla="*/ 2139193 h 3003259"/>
                <a:gd name="connsiteX62" fmla="*/ 1426129 w 2122415"/>
                <a:gd name="connsiteY62" fmla="*/ 2080470 h 3003259"/>
                <a:gd name="connsiteX63" fmla="*/ 1551963 w 2122415"/>
                <a:gd name="connsiteY63" fmla="*/ 1644242 h 3003259"/>
                <a:gd name="connsiteX64" fmla="*/ 1585519 w 2122415"/>
                <a:gd name="connsiteY64" fmla="*/ 1577130 h 3003259"/>
                <a:gd name="connsiteX65" fmla="*/ 1593908 w 2122415"/>
                <a:gd name="connsiteY65" fmla="*/ 1543574 h 3003259"/>
                <a:gd name="connsiteX66" fmla="*/ 1619075 w 2122415"/>
                <a:gd name="connsiteY66" fmla="*/ 1451295 h 3003259"/>
                <a:gd name="connsiteX67" fmla="*/ 1635853 w 2122415"/>
                <a:gd name="connsiteY67" fmla="*/ 1400962 h 3003259"/>
                <a:gd name="connsiteX68" fmla="*/ 1644242 w 2122415"/>
                <a:gd name="connsiteY68" fmla="*/ 1375795 h 3003259"/>
                <a:gd name="connsiteX69" fmla="*/ 1669409 w 2122415"/>
                <a:gd name="connsiteY69" fmla="*/ 1359017 h 3003259"/>
                <a:gd name="connsiteX70" fmla="*/ 1693700 w 2122415"/>
                <a:gd name="connsiteY70" fmla="*/ 1345777 h 3003259"/>
                <a:gd name="connsiteX71" fmla="*/ 1728132 w 2122415"/>
                <a:gd name="connsiteY71" fmla="*/ 1317072 h 3003259"/>
                <a:gd name="connsiteX72" fmla="*/ 1736521 w 2122415"/>
                <a:gd name="connsiteY72" fmla="*/ 1308683 h 3003259"/>
                <a:gd name="connsiteX73" fmla="*/ 1744910 w 2122415"/>
                <a:gd name="connsiteY73" fmla="*/ 1140903 h 3003259"/>
                <a:gd name="connsiteX74" fmla="*/ 1753299 w 2122415"/>
                <a:gd name="connsiteY74" fmla="*/ 1073791 h 3003259"/>
                <a:gd name="connsiteX75" fmla="*/ 1761688 w 2122415"/>
                <a:gd name="connsiteY75" fmla="*/ 964734 h 3003259"/>
                <a:gd name="connsiteX76" fmla="*/ 1770077 w 2122415"/>
                <a:gd name="connsiteY76" fmla="*/ 939567 h 3003259"/>
                <a:gd name="connsiteX77" fmla="*/ 1802757 w 2122415"/>
                <a:gd name="connsiteY77" fmla="*/ 918375 h 3003259"/>
                <a:gd name="connsiteX78" fmla="*/ 1862356 w 2122415"/>
                <a:gd name="connsiteY78" fmla="*/ 872455 h 3003259"/>
                <a:gd name="connsiteX79" fmla="*/ 1904301 w 2122415"/>
                <a:gd name="connsiteY79" fmla="*/ 864066 h 3003259"/>
                <a:gd name="connsiteX80" fmla="*/ 1937857 w 2122415"/>
                <a:gd name="connsiteY80" fmla="*/ 788565 h 3003259"/>
                <a:gd name="connsiteX81" fmla="*/ 1946246 w 2122415"/>
                <a:gd name="connsiteY81" fmla="*/ 763398 h 3003259"/>
                <a:gd name="connsiteX82" fmla="*/ 1937857 w 2122415"/>
                <a:gd name="connsiteY82" fmla="*/ 654341 h 3003259"/>
                <a:gd name="connsiteX83" fmla="*/ 1946246 w 2122415"/>
                <a:gd name="connsiteY83" fmla="*/ 629174 h 3003259"/>
                <a:gd name="connsiteX84" fmla="*/ 2013358 w 2122415"/>
                <a:gd name="connsiteY84" fmla="*/ 620785 h 3003259"/>
                <a:gd name="connsiteX85" fmla="*/ 2122415 w 2122415"/>
                <a:gd name="connsiteY85" fmla="*/ 436228 h 3003259"/>
                <a:gd name="connsiteX86" fmla="*/ 1661020 w 2122415"/>
                <a:gd name="connsiteY86" fmla="*/ 427839 h 3003259"/>
                <a:gd name="connsiteX87" fmla="*/ 1233182 w 2122415"/>
                <a:gd name="connsiteY87" fmla="*/ 427839 h 3003259"/>
                <a:gd name="connsiteX88" fmla="*/ 1233182 w 2122415"/>
                <a:gd name="connsiteY88" fmla="*/ 0 h 3003259"/>
                <a:gd name="connsiteX89" fmla="*/ 444617 w 2122415"/>
                <a:gd name="connsiteY89" fmla="*/ 0 h 3003259"/>
                <a:gd name="connsiteX90" fmla="*/ 461395 w 2122415"/>
                <a:gd name="connsiteY90" fmla="*/ 318782 h 3003259"/>
                <a:gd name="connsiteX91" fmla="*/ 0 w 2122415"/>
                <a:gd name="connsiteY91" fmla="*/ 964734 h 3003259"/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7446 w 2122415"/>
                <a:gd name="connsiteY5" fmla="*/ 1149292 h 3003259"/>
                <a:gd name="connsiteX6" fmla="*/ 167780 w 2122415"/>
                <a:gd name="connsiteY6" fmla="*/ 1140903 h 3003259"/>
                <a:gd name="connsiteX7" fmla="*/ 201336 w 2122415"/>
                <a:gd name="connsiteY7" fmla="*/ 1124125 h 3003259"/>
                <a:gd name="connsiteX8" fmla="*/ 209725 w 2122415"/>
                <a:gd name="connsiteY8" fmla="*/ 1149292 h 3003259"/>
                <a:gd name="connsiteX9" fmla="*/ 242843 w 2122415"/>
                <a:gd name="connsiteY9" fmla="*/ 1137802 h 3003259"/>
                <a:gd name="connsiteX10" fmla="*/ 301675 w 2122415"/>
                <a:gd name="connsiteY10" fmla="*/ 1143201 h 3003259"/>
                <a:gd name="connsiteX11" fmla="*/ 324071 w 2122415"/>
                <a:gd name="connsiteY11" fmla="*/ 1185948 h 3003259"/>
                <a:gd name="connsiteX12" fmla="*/ 377505 w 2122415"/>
                <a:gd name="connsiteY12" fmla="*/ 1241571 h 3003259"/>
                <a:gd name="connsiteX13" fmla="*/ 419450 w 2122415"/>
                <a:gd name="connsiteY13" fmla="*/ 1199626 h 3003259"/>
                <a:gd name="connsiteX14" fmla="*/ 485686 w 2122415"/>
                <a:gd name="connsiteY14" fmla="*/ 1248209 h 3003259"/>
                <a:gd name="connsiteX15" fmla="*/ 545284 w 2122415"/>
                <a:gd name="connsiteY15" fmla="*/ 1241571 h 3003259"/>
                <a:gd name="connsiteX16" fmla="*/ 595618 w 2122415"/>
                <a:gd name="connsiteY16" fmla="*/ 1258349 h 3003259"/>
                <a:gd name="connsiteX17" fmla="*/ 620785 w 2122415"/>
                <a:gd name="connsiteY17" fmla="*/ 1266738 h 3003259"/>
                <a:gd name="connsiteX18" fmla="*/ 637563 w 2122415"/>
                <a:gd name="connsiteY18" fmla="*/ 1291905 h 3003259"/>
                <a:gd name="connsiteX19" fmla="*/ 645952 w 2122415"/>
                <a:gd name="connsiteY19" fmla="*/ 1325461 h 3003259"/>
                <a:gd name="connsiteX20" fmla="*/ 671119 w 2122415"/>
                <a:gd name="connsiteY20" fmla="*/ 1342239 h 3003259"/>
                <a:gd name="connsiteX21" fmla="*/ 696286 w 2122415"/>
                <a:gd name="connsiteY21" fmla="*/ 1333850 h 3003259"/>
                <a:gd name="connsiteX22" fmla="*/ 704675 w 2122415"/>
                <a:gd name="connsiteY22" fmla="*/ 1308683 h 3003259"/>
                <a:gd name="connsiteX23" fmla="*/ 780176 w 2122415"/>
                <a:gd name="connsiteY23" fmla="*/ 1317072 h 3003259"/>
                <a:gd name="connsiteX24" fmla="*/ 820808 w 2122415"/>
                <a:gd name="connsiteY24" fmla="*/ 1266738 h 3003259"/>
                <a:gd name="connsiteX25" fmla="*/ 805343 w 2122415"/>
                <a:gd name="connsiteY25" fmla="*/ 1241571 h 3003259"/>
                <a:gd name="connsiteX26" fmla="*/ 830510 w 2122415"/>
                <a:gd name="connsiteY26" fmla="*/ 1224793 h 3003259"/>
                <a:gd name="connsiteX27" fmla="*/ 864066 w 2122415"/>
                <a:gd name="connsiteY27" fmla="*/ 1233182 h 3003259"/>
                <a:gd name="connsiteX28" fmla="*/ 889233 w 2122415"/>
                <a:gd name="connsiteY28" fmla="*/ 1249960 h 3003259"/>
                <a:gd name="connsiteX29" fmla="*/ 914400 w 2122415"/>
                <a:gd name="connsiteY29" fmla="*/ 1258349 h 3003259"/>
                <a:gd name="connsiteX30" fmla="*/ 931178 w 2122415"/>
                <a:gd name="connsiteY30" fmla="*/ 1291905 h 3003259"/>
                <a:gd name="connsiteX31" fmla="*/ 645952 w 2122415"/>
                <a:gd name="connsiteY31" fmla="*/ 1820411 h 3003259"/>
                <a:gd name="connsiteX32" fmla="*/ 620785 w 2122415"/>
                <a:gd name="connsiteY32" fmla="*/ 1887523 h 3003259"/>
                <a:gd name="connsiteX33" fmla="*/ 595618 w 2122415"/>
                <a:gd name="connsiteY33" fmla="*/ 1895912 h 3003259"/>
                <a:gd name="connsiteX34" fmla="*/ 587229 w 2122415"/>
                <a:gd name="connsiteY34" fmla="*/ 1929468 h 3003259"/>
                <a:gd name="connsiteX35" fmla="*/ 570451 w 2122415"/>
                <a:gd name="connsiteY35" fmla="*/ 1979802 h 3003259"/>
                <a:gd name="connsiteX36" fmla="*/ 562062 w 2122415"/>
                <a:gd name="connsiteY36" fmla="*/ 2004969 h 3003259"/>
                <a:gd name="connsiteX37" fmla="*/ 536895 w 2122415"/>
                <a:gd name="connsiteY37" fmla="*/ 2021747 h 3003259"/>
                <a:gd name="connsiteX38" fmla="*/ 469784 w 2122415"/>
                <a:gd name="connsiteY38" fmla="*/ 2030136 h 3003259"/>
                <a:gd name="connsiteX39" fmla="*/ 419450 w 2122415"/>
                <a:gd name="connsiteY39" fmla="*/ 2063692 h 3003259"/>
                <a:gd name="connsiteX40" fmla="*/ 411061 w 2122415"/>
                <a:gd name="connsiteY40" fmla="*/ 2072081 h 3003259"/>
                <a:gd name="connsiteX41" fmla="*/ 151002 w 2122415"/>
                <a:gd name="connsiteY41" fmla="*/ 2541864 h 3003259"/>
                <a:gd name="connsiteX42" fmla="*/ 125835 w 2122415"/>
                <a:gd name="connsiteY42" fmla="*/ 2608976 h 3003259"/>
                <a:gd name="connsiteX43" fmla="*/ 109057 w 2122415"/>
                <a:gd name="connsiteY43" fmla="*/ 2659310 h 3003259"/>
                <a:gd name="connsiteX44" fmla="*/ 109057 w 2122415"/>
                <a:gd name="connsiteY44" fmla="*/ 2676088 h 3003259"/>
                <a:gd name="connsiteX45" fmla="*/ 167780 w 2122415"/>
                <a:gd name="connsiteY45" fmla="*/ 2718033 h 3003259"/>
                <a:gd name="connsiteX46" fmla="*/ 209725 w 2122415"/>
                <a:gd name="connsiteY46" fmla="*/ 2759978 h 3003259"/>
                <a:gd name="connsiteX47" fmla="*/ 218114 w 2122415"/>
                <a:gd name="connsiteY47" fmla="*/ 2818701 h 3003259"/>
                <a:gd name="connsiteX48" fmla="*/ 184558 w 2122415"/>
                <a:gd name="connsiteY48" fmla="*/ 2852257 h 3003259"/>
                <a:gd name="connsiteX49" fmla="*/ 151002 w 2122415"/>
                <a:gd name="connsiteY49" fmla="*/ 2860646 h 3003259"/>
                <a:gd name="connsiteX50" fmla="*/ 159391 w 2122415"/>
                <a:gd name="connsiteY50" fmla="*/ 2885813 h 3003259"/>
                <a:gd name="connsiteX51" fmla="*/ 142613 w 2122415"/>
                <a:gd name="connsiteY51" fmla="*/ 2936147 h 3003259"/>
                <a:gd name="connsiteX52" fmla="*/ 151002 w 2122415"/>
                <a:gd name="connsiteY52" fmla="*/ 2961314 h 3003259"/>
                <a:gd name="connsiteX53" fmla="*/ 167780 w 2122415"/>
                <a:gd name="connsiteY53" fmla="*/ 2986481 h 3003259"/>
                <a:gd name="connsiteX54" fmla="*/ 176169 w 2122415"/>
                <a:gd name="connsiteY54" fmla="*/ 3003259 h 3003259"/>
                <a:gd name="connsiteX55" fmla="*/ 1300294 w 2122415"/>
                <a:gd name="connsiteY55" fmla="*/ 2978092 h 3003259"/>
                <a:gd name="connsiteX56" fmla="*/ 1342239 w 2122415"/>
                <a:gd name="connsiteY56" fmla="*/ 2860646 h 3003259"/>
                <a:gd name="connsiteX57" fmla="*/ 1350628 w 2122415"/>
                <a:gd name="connsiteY57" fmla="*/ 2835479 h 3003259"/>
                <a:gd name="connsiteX58" fmla="*/ 1367406 w 2122415"/>
                <a:gd name="connsiteY58" fmla="*/ 2810312 h 3003259"/>
                <a:gd name="connsiteX59" fmla="*/ 1392573 w 2122415"/>
                <a:gd name="connsiteY59" fmla="*/ 2718033 h 3003259"/>
                <a:gd name="connsiteX60" fmla="*/ 1392573 w 2122415"/>
                <a:gd name="connsiteY60" fmla="*/ 2701255 h 3003259"/>
                <a:gd name="connsiteX61" fmla="*/ 1359017 w 2122415"/>
                <a:gd name="connsiteY61" fmla="*/ 2139193 h 3003259"/>
                <a:gd name="connsiteX62" fmla="*/ 1426129 w 2122415"/>
                <a:gd name="connsiteY62" fmla="*/ 2080470 h 3003259"/>
                <a:gd name="connsiteX63" fmla="*/ 1551963 w 2122415"/>
                <a:gd name="connsiteY63" fmla="*/ 1644242 h 3003259"/>
                <a:gd name="connsiteX64" fmla="*/ 1585519 w 2122415"/>
                <a:gd name="connsiteY64" fmla="*/ 1577130 h 3003259"/>
                <a:gd name="connsiteX65" fmla="*/ 1593908 w 2122415"/>
                <a:gd name="connsiteY65" fmla="*/ 1543574 h 3003259"/>
                <a:gd name="connsiteX66" fmla="*/ 1619075 w 2122415"/>
                <a:gd name="connsiteY66" fmla="*/ 1451295 h 3003259"/>
                <a:gd name="connsiteX67" fmla="*/ 1635853 w 2122415"/>
                <a:gd name="connsiteY67" fmla="*/ 1400962 h 3003259"/>
                <a:gd name="connsiteX68" fmla="*/ 1644242 w 2122415"/>
                <a:gd name="connsiteY68" fmla="*/ 1375795 h 3003259"/>
                <a:gd name="connsiteX69" fmla="*/ 1669409 w 2122415"/>
                <a:gd name="connsiteY69" fmla="*/ 1359017 h 3003259"/>
                <a:gd name="connsiteX70" fmla="*/ 1693700 w 2122415"/>
                <a:gd name="connsiteY70" fmla="*/ 1345777 h 3003259"/>
                <a:gd name="connsiteX71" fmla="*/ 1728132 w 2122415"/>
                <a:gd name="connsiteY71" fmla="*/ 1317072 h 3003259"/>
                <a:gd name="connsiteX72" fmla="*/ 1736521 w 2122415"/>
                <a:gd name="connsiteY72" fmla="*/ 1308683 h 3003259"/>
                <a:gd name="connsiteX73" fmla="*/ 1744910 w 2122415"/>
                <a:gd name="connsiteY73" fmla="*/ 1140903 h 3003259"/>
                <a:gd name="connsiteX74" fmla="*/ 1753299 w 2122415"/>
                <a:gd name="connsiteY74" fmla="*/ 1073791 h 3003259"/>
                <a:gd name="connsiteX75" fmla="*/ 1761688 w 2122415"/>
                <a:gd name="connsiteY75" fmla="*/ 964734 h 3003259"/>
                <a:gd name="connsiteX76" fmla="*/ 1770077 w 2122415"/>
                <a:gd name="connsiteY76" fmla="*/ 939567 h 3003259"/>
                <a:gd name="connsiteX77" fmla="*/ 1802757 w 2122415"/>
                <a:gd name="connsiteY77" fmla="*/ 918375 h 3003259"/>
                <a:gd name="connsiteX78" fmla="*/ 1862356 w 2122415"/>
                <a:gd name="connsiteY78" fmla="*/ 872455 h 3003259"/>
                <a:gd name="connsiteX79" fmla="*/ 1904301 w 2122415"/>
                <a:gd name="connsiteY79" fmla="*/ 864066 h 3003259"/>
                <a:gd name="connsiteX80" fmla="*/ 1937857 w 2122415"/>
                <a:gd name="connsiteY80" fmla="*/ 788565 h 3003259"/>
                <a:gd name="connsiteX81" fmla="*/ 1946246 w 2122415"/>
                <a:gd name="connsiteY81" fmla="*/ 763398 h 3003259"/>
                <a:gd name="connsiteX82" fmla="*/ 1937857 w 2122415"/>
                <a:gd name="connsiteY82" fmla="*/ 654341 h 3003259"/>
                <a:gd name="connsiteX83" fmla="*/ 1946246 w 2122415"/>
                <a:gd name="connsiteY83" fmla="*/ 629174 h 3003259"/>
                <a:gd name="connsiteX84" fmla="*/ 2013358 w 2122415"/>
                <a:gd name="connsiteY84" fmla="*/ 620785 h 3003259"/>
                <a:gd name="connsiteX85" fmla="*/ 2122415 w 2122415"/>
                <a:gd name="connsiteY85" fmla="*/ 436228 h 3003259"/>
                <a:gd name="connsiteX86" fmla="*/ 1661020 w 2122415"/>
                <a:gd name="connsiteY86" fmla="*/ 427839 h 3003259"/>
                <a:gd name="connsiteX87" fmla="*/ 1233182 w 2122415"/>
                <a:gd name="connsiteY87" fmla="*/ 427839 h 3003259"/>
                <a:gd name="connsiteX88" fmla="*/ 1233182 w 2122415"/>
                <a:gd name="connsiteY88" fmla="*/ 0 h 3003259"/>
                <a:gd name="connsiteX89" fmla="*/ 444617 w 2122415"/>
                <a:gd name="connsiteY89" fmla="*/ 0 h 3003259"/>
                <a:gd name="connsiteX90" fmla="*/ 461395 w 2122415"/>
                <a:gd name="connsiteY90" fmla="*/ 318782 h 3003259"/>
                <a:gd name="connsiteX91" fmla="*/ 0 w 2122415"/>
                <a:gd name="connsiteY91" fmla="*/ 964734 h 3003259"/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3471 w 2122415"/>
                <a:gd name="connsiteY5" fmla="*/ 1129413 h 3003259"/>
                <a:gd name="connsiteX6" fmla="*/ 167780 w 2122415"/>
                <a:gd name="connsiteY6" fmla="*/ 1140903 h 3003259"/>
                <a:gd name="connsiteX7" fmla="*/ 201336 w 2122415"/>
                <a:gd name="connsiteY7" fmla="*/ 1124125 h 3003259"/>
                <a:gd name="connsiteX8" fmla="*/ 209725 w 2122415"/>
                <a:gd name="connsiteY8" fmla="*/ 1149292 h 3003259"/>
                <a:gd name="connsiteX9" fmla="*/ 242843 w 2122415"/>
                <a:gd name="connsiteY9" fmla="*/ 1137802 h 3003259"/>
                <a:gd name="connsiteX10" fmla="*/ 301675 w 2122415"/>
                <a:gd name="connsiteY10" fmla="*/ 1143201 h 3003259"/>
                <a:gd name="connsiteX11" fmla="*/ 324071 w 2122415"/>
                <a:gd name="connsiteY11" fmla="*/ 1185948 h 3003259"/>
                <a:gd name="connsiteX12" fmla="*/ 377505 w 2122415"/>
                <a:gd name="connsiteY12" fmla="*/ 1241571 h 3003259"/>
                <a:gd name="connsiteX13" fmla="*/ 419450 w 2122415"/>
                <a:gd name="connsiteY13" fmla="*/ 1199626 h 3003259"/>
                <a:gd name="connsiteX14" fmla="*/ 485686 w 2122415"/>
                <a:gd name="connsiteY14" fmla="*/ 1248209 h 3003259"/>
                <a:gd name="connsiteX15" fmla="*/ 545284 w 2122415"/>
                <a:gd name="connsiteY15" fmla="*/ 1241571 h 3003259"/>
                <a:gd name="connsiteX16" fmla="*/ 595618 w 2122415"/>
                <a:gd name="connsiteY16" fmla="*/ 1258349 h 3003259"/>
                <a:gd name="connsiteX17" fmla="*/ 620785 w 2122415"/>
                <a:gd name="connsiteY17" fmla="*/ 1266738 h 3003259"/>
                <a:gd name="connsiteX18" fmla="*/ 637563 w 2122415"/>
                <a:gd name="connsiteY18" fmla="*/ 1291905 h 3003259"/>
                <a:gd name="connsiteX19" fmla="*/ 645952 w 2122415"/>
                <a:gd name="connsiteY19" fmla="*/ 1325461 h 3003259"/>
                <a:gd name="connsiteX20" fmla="*/ 671119 w 2122415"/>
                <a:gd name="connsiteY20" fmla="*/ 1342239 h 3003259"/>
                <a:gd name="connsiteX21" fmla="*/ 696286 w 2122415"/>
                <a:gd name="connsiteY21" fmla="*/ 1333850 h 3003259"/>
                <a:gd name="connsiteX22" fmla="*/ 704675 w 2122415"/>
                <a:gd name="connsiteY22" fmla="*/ 1308683 h 3003259"/>
                <a:gd name="connsiteX23" fmla="*/ 780176 w 2122415"/>
                <a:gd name="connsiteY23" fmla="*/ 1317072 h 3003259"/>
                <a:gd name="connsiteX24" fmla="*/ 820808 w 2122415"/>
                <a:gd name="connsiteY24" fmla="*/ 1266738 h 3003259"/>
                <a:gd name="connsiteX25" fmla="*/ 805343 w 2122415"/>
                <a:gd name="connsiteY25" fmla="*/ 1241571 h 3003259"/>
                <a:gd name="connsiteX26" fmla="*/ 830510 w 2122415"/>
                <a:gd name="connsiteY26" fmla="*/ 1224793 h 3003259"/>
                <a:gd name="connsiteX27" fmla="*/ 864066 w 2122415"/>
                <a:gd name="connsiteY27" fmla="*/ 1233182 h 3003259"/>
                <a:gd name="connsiteX28" fmla="*/ 889233 w 2122415"/>
                <a:gd name="connsiteY28" fmla="*/ 1249960 h 3003259"/>
                <a:gd name="connsiteX29" fmla="*/ 914400 w 2122415"/>
                <a:gd name="connsiteY29" fmla="*/ 1258349 h 3003259"/>
                <a:gd name="connsiteX30" fmla="*/ 931178 w 2122415"/>
                <a:gd name="connsiteY30" fmla="*/ 1291905 h 3003259"/>
                <a:gd name="connsiteX31" fmla="*/ 645952 w 2122415"/>
                <a:gd name="connsiteY31" fmla="*/ 1820411 h 3003259"/>
                <a:gd name="connsiteX32" fmla="*/ 620785 w 2122415"/>
                <a:gd name="connsiteY32" fmla="*/ 1887523 h 3003259"/>
                <a:gd name="connsiteX33" fmla="*/ 595618 w 2122415"/>
                <a:gd name="connsiteY33" fmla="*/ 1895912 h 3003259"/>
                <a:gd name="connsiteX34" fmla="*/ 587229 w 2122415"/>
                <a:gd name="connsiteY34" fmla="*/ 1929468 h 3003259"/>
                <a:gd name="connsiteX35" fmla="*/ 570451 w 2122415"/>
                <a:gd name="connsiteY35" fmla="*/ 1979802 h 3003259"/>
                <a:gd name="connsiteX36" fmla="*/ 562062 w 2122415"/>
                <a:gd name="connsiteY36" fmla="*/ 2004969 h 3003259"/>
                <a:gd name="connsiteX37" fmla="*/ 536895 w 2122415"/>
                <a:gd name="connsiteY37" fmla="*/ 2021747 h 3003259"/>
                <a:gd name="connsiteX38" fmla="*/ 469784 w 2122415"/>
                <a:gd name="connsiteY38" fmla="*/ 2030136 h 3003259"/>
                <a:gd name="connsiteX39" fmla="*/ 419450 w 2122415"/>
                <a:gd name="connsiteY39" fmla="*/ 2063692 h 3003259"/>
                <a:gd name="connsiteX40" fmla="*/ 411061 w 2122415"/>
                <a:gd name="connsiteY40" fmla="*/ 2072081 h 3003259"/>
                <a:gd name="connsiteX41" fmla="*/ 151002 w 2122415"/>
                <a:gd name="connsiteY41" fmla="*/ 2541864 h 3003259"/>
                <a:gd name="connsiteX42" fmla="*/ 125835 w 2122415"/>
                <a:gd name="connsiteY42" fmla="*/ 2608976 h 3003259"/>
                <a:gd name="connsiteX43" fmla="*/ 109057 w 2122415"/>
                <a:gd name="connsiteY43" fmla="*/ 2659310 h 3003259"/>
                <a:gd name="connsiteX44" fmla="*/ 109057 w 2122415"/>
                <a:gd name="connsiteY44" fmla="*/ 2676088 h 3003259"/>
                <a:gd name="connsiteX45" fmla="*/ 167780 w 2122415"/>
                <a:gd name="connsiteY45" fmla="*/ 2718033 h 3003259"/>
                <a:gd name="connsiteX46" fmla="*/ 209725 w 2122415"/>
                <a:gd name="connsiteY46" fmla="*/ 2759978 h 3003259"/>
                <a:gd name="connsiteX47" fmla="*/ 218114 w 2122415"/>
                <a:gd name="connsiteY47" fmla="*/ 2818701 h 3003259"/>
                <a:gd name="connsiteX48" fmla="*/ 184558 w 2122415"/>
                <a:gd name="connsiteY48" fmla="*/ 2852257 h 3003259"/>
                <a:gd name="connsiteX49" fmla="*/ 151002 w 2122415"/>
                <a:gd name="connsiteY49" fmla="*/ 2860646 h 3003259"/>
                <a:gd name="connsiteX50" fmla="*/ 159391 w 2122415"/>
                <a:gd name="connsiteY50" fmla="*/ 2885813 h 3003259"/>
                <a:gd name="connsiteX51" fmla="*/ 142613 w 2122415"/>
                <a:gd name="connsiteY51" fmla="*/ 2936147 h 3003259"/>
                <a:gd name="connsiteX52" fmla="*/ 151002 w 2122415"/>
                <a:gd name="connsiteY52" fmla="*/ 2961314 h 3003259"/>
                <a:gd name="connsiteX53" fmla="*/ 167780 w 2122415"/>
                <a:gd name="connsiteY53" fmla="*/ 2986481 h 3003259"/>
                <a:gd name="connsiteX54" fmla="*/ 176169 w 2122415"/>
                <a:gd name="connsiteY54" fmla="*/ 3003259 h 3003259"/>
                <a:gd name="connsiteX55" fmla="*/ 1300294 w 2122415"/>
                <a:gd name="connsiteY55" fmla="*/ 2978092 h 3003259"/>
                <a:gd name="connsiteX56" fmla="*/ 1342239 w 2122415"/>
                <a:gd name="connsiteY56" fmla="*/ 2860646 h 3003259"/>
                <a:gd name="connsiteX57" fmla="*/ 1350628 w 2122415"/>
                <a:gd name="connsiteY57" fmla="*/ 2835479 h 3003259"/>
                <a:gd name="connsiteX58" fmla="*/ 1367406 w 2122415"/>
                <a:gd name="connsiteY58" fmla="*/ 2810312 h 3003259"/>
                <a:gd name="connsiteX59" fmla="*/ 1392573 w 2122415"/>
                <a:gd name="connsiteY59" fmla="*/ 2718033 h 3003259"/>
                <a:gd name="connsiteX60" fmla="*/ 1392573 w 2122415"/>
                <a:gd name="connsiteY60" fmla="*/ 2701255 h 3003259"/>
                <a:gd name="connsiteX61" fmla="*/ 1359017 w 2122415"/>
                <a:gd name="connsiteY61" fmla="*/ 2139193 h 3003259"/>
                <a:gd name="connsiteX62" fmla="*/ 1426129 w 2122415"/>
                <a:gd name="connsiteY62" fmla="*/ 2080470 h 3003259"/>
                <a:gd name="connsiteX63" fmla="*/ 1551963 w 2122415"/>
                <a:gd name="connsiteY63" fmla="*/ 1644242 h 3003259"/>
                <a:gd name="connsiteX64" fmla="*/ 1585519 w 2122415"/>
                <a:gd name="connsiteY64" fmla="*/ 1577130 h 3003259"/>
                <a:gd name="connsiteX65" fmla="*/ 1593908 w 2122415"/>
                <a:gd name="connsiteY65" fmla="*/ 1543574 h 3003259"/>
                <a:gd name="connsiteX66" fmla="*/ 1619075 w 2122415"/>
                <a:gd name="connsiteY66" fmla="*/ 1451295 h 3003259"/>
                <a:gd name="connsiteX67" fmla="*/ 1635853 w 2122415"/>
                <a:gd name="connsiteY67" fmla="*/ 1400962 h 3003259"/>
                <a:gd name="connsiteX68" fmla="*/ 1644242 w 2122415"/>
                <a:gd name="connsiteY68" fmla="*/ 1375795 h 3003259"/>
                <a:gd name="connsiteX69" fmla="*/ 1669409 w 2122415"/>
                <a:gd name="connsiteY69" fmla="*/ 1359017 h 3003259"/>
                <a:gd name="connsiteX70" fmla="*/ 1693700 w 2122415"/>
                <a:gd name="connsiteY70" fmla="*/ 1345777 h 3003259"/>
                <a:gd name="connsiteX71" fmla="*/ 1728132 w 2122415"/>
                <a:gd name="connsiteY71" fmla="*/ 1317072 h 3003259"/>
                <a:gd name="connsiteX72" fmla="*/ 1736521 w 2122415"/>
                <a:gd name="connsiteY72" fmla="*/ 1308683 h 3003259"/>
                <a:gd name="connsiteX73" fmla="*/ 1744910 w 2122415"/>
                <a:gd name="connsiteY73" fmla="*/ 1140903 h 3003259"/>
                <a:gd name="connsiteX74" fmla="*/ 1753299 w 2122415"/>
                <a:gd name="connsiteY74" fmla="*/ 1073791 h 3003259"/>
                <a:gd name="connsiteX75" fmla="*/ 1761688 w 2122415"/>
                <a:gd name="connsiteY75" fmla="*/ 964734 h 3003259"/>
                <a:gd name="connsiteX76" fmla="*/ 1770077 w 2122415"/>
                <a:gd name="connsiteY76" fmla="*/ 939567 h 3003259"/>
                <a:gd name="connsiteX77" fmla="*/ 1802757 w 2122415"/>
                <a:gd name="connsiteY77" fmla="*/ 918375 h 3003259"/>
                <a:gd name="connsiteX78" fmla="*/ 1862356 w 2122415"/>
                <a:gd name="connsiteY78" fmla="*/ 872455 h 3003259"/>
                <a:gd name="connsiteX79" fmla="*/ 1904301 w 2122415"/>
                <a:gd name="connsiteY79" fmla="*/ 864066 h 3003259"/>
                <a:gd name="connsiteX80" fmla="*/ 1937857 w 2122415"/>
                <a:gd name="connsiteY80" fmla="*/ 788565 h 3003259"/>
                <a:gd name="connsiteX81" fmla="*/ 1946246 w 2122415"/>
                <a:gd name="connsiteY81" fmla="*/ 763398 h 3003259"/>
                <a:gd name="connsiteX82" fmla="*/ 1937857 w 2122415"/>
                <a:gd name="connsiteY82" fmla="*/ 654341 h 3003259"/>
                <a:gd name="connsiteX83" fmla="*/ 1946246 w 2122415"/>
                <a:gd name="connsiteY83" fmla="*/ 629174 h 3003259"/>
                <a:gd name="connsiteX84" fmla="*/ 2013358 w 2122415"/>
                <a:gd name="connsiteY84" fmla="*/ 620785 h 3003259"/>
                <a:gd name="connsiteX85" fmla="*/ 2122415 w 2122415"/>
                <a:gd name="connsiteY85" fmla="*/ 436228 h 3003259"/>
                <a:gd name="connsiteX86" fmla="*/ 1661020 w 2122415"/>
                <a:gd name="connsiteY86" fmla="*/ 427839 h 3003259"/>
                <a:gd name="connsiteX87" fmla="*/ 1233182 w 2122415"/>
                <a:gd name="connsiteY87" fmla="*/ 427839 h 3003259"/>
                <a:gd name="connsiteX88" fmla="*/ 1233182 w 2122415"/>
                <a:gd name="connsiteY88" fmla="*/ 0 h 3003259"/>
                <a:gd name="connsiteX89" fmla="*/ 444617 w 2122415"/>
                <a:gd name="connsiteY89" fmla="*/ 0 h 3003259"/>
                <a:gd name="connsiteX90" fmla="*/ 461395 w 2122415"/>
                <a:gd name="connsiteY90" fmla="*/ 318782 h 3003259"/>
                <a:gd name="connsiteX91" fmla="*/ 0 w 2122415"/>
                <a:gd name="connsiteY91" fmla="*/ 964734 h 3003259"/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3471 w 2122415"/>
                <a:gd name="connsiteY5" fmla="*/ 1129413 h 3003259"/>
                <a:gd name="connsiteX6" fmla="*/ 167780 w 2122415"/>
                <a:gd name="connsiteY6" fmla="*/ 1140903 h 3003259"/>
                <a:gd name="connsiteX7" fmla="*/ 201336 w 2122415"/>
                <a:gd name="connsiteY7" fmla="*/ 1124125 h 3003259"/>
                <a:gd name="connsiteX8" fmla="*/ 197798 w 2122415"/>
                <a:gd name="connsiteY8" fmla="*/ 1121462 h 3003259"/>
                <a:gd name="connsiteX9" fmla="*/ 242843 w 2122415"/>
                <a:gd name="connsiteY9" fmla="*/ 1137802 h 3003259"/>
                <a:gd name="connsiteX10" fmla="*/ 301675 w 2122415"/>
                <a:gd name="connsiteY10" fmla="*/ 1143201 h 3003259"/>
                <a:gd name="connsiteX11" fmla="*/ 324071 w 2122415"/>
                <a:gd name="connsiteY11" fmla="*/ 1185948 h 3003259"/>
                <a:gd name="connsiteX12" fmla="*/ 377505 w 2122415"/>
                <a:gd name="connsiteY12" fmla="*/ 1241571 h 3003259"/>
                <a:gd name="connsiteX13" fmla="*/ 419450 w 2122415"/>
                <a:gd name="connsiteY13" fmla="*/ 1199626 h 3003259"/>
                <a:gd name="connsiteX14" fmla="*/ 485686 w 2122415"/>
                <a:gd name="connsiteY14" fmla="*/ 1248209 h 3003259"/>
                <a:gd name="connsiteX15" fmla="*/ 545284 w 2122415"/>
                <a:gd name="connsiteY15" fmla="*/ 1241571 h 3003259"/>
                <a:gd name="connsiteX16" fmla="*/ 595618 w 2122415"/>
                <a:gd name="connsiteY16" fmla="*/ 1258349 h 3003259"/>
                <a:gd name="connsiteX17" fmla="*/ 620785 w 2122415"/>
                <a:gd name="connsiteY17" fmla="*/ 1266738 h 3003259"/>
                <a:gd name="connsiteX18" fmla="*/ 637563 w 2122415"/>
                <a:gd name="connsiteY18" fmla="*/ 1291905 h 3003259"/>
                <a:gd name="connsiteX19" fmla="*/ 645952 w 2122415"/>
                <a:gd name="connsiteY19" fmla="*/ 1325461 h 3003259"/>
                <a:gd name="connsiteX20" fmla="*/ 671119 w 2122415"/>
                <a:gd name="connsiteY20" fmla="*/ 1342239 h 3003259"/>
                <a:gd name="connsiteX21" fmla="*/ 696286 w 2122415"/>
                <a:gd name="connsiteY21" fmla="*/ 1333850 h 3003259"/>
                <a:gd name="connsiteX22" fmla="*/ 704675 w 2122415"/>
                <a:gd name="connsiteY22" fmla="*/ 1308683 h 3003259"/>
                <a:gd name="connsiteX23" fmla="*/ 780176 w 2122415"/>
                <a:gd name="connsiteY23" fmla="*/ 1317072 h 3003259"/>
                <a:gd name="connsiteX24" fmla="*/ 820808 w 2122415"/>
                <a:gd name="connsiteY24" fmla="*/ 1266738 h 3003259"/>
                <a:gd name="connsiteX25" fmla="*/ 805343 w 2122415"/>
                <a:gd name="connsiteY25" fmla="*/ 1241571 h 3003259"/>
                <a:gd name="connsiteX26" fmla="*/ 830510 w 2122415"/>
                <a:gd name="connsiteY26" fmla="*/ 1224793 h 3003259"/>
                <a:gd name="connsiteX27" fmla="*/ 864066 w 2122415"/>
                <a:gd name="connsiteY27" fmla="*/ 1233182 h 3003259"/>
                <a:gd name="connsiteX28" fmla="*/ 889233 w 2122415"/>
                <a:gd name="connsiteY28" fmla="*/ 1249960 h 3003259"/>
                <a:gd name="connsiteX29" fmla="*/ 914400 w 2122415"/>
                <a:gd name="connsiteY29" fmla="*/ 1258349 h 3003259"/>
                <a:gd name="connsiteX30" fmla="*/ 931178 w 2122415"/>
                <a:gd name="connsiteY30" fmla="*/ 1291905 h 3003259"/>
                <a:gd name="connsiteX31" fmla="*/ 645952 w 2122415"/>
                <a:gd name="connsiteY31" fmla="*/ 1820411 h 3003259"/>
                <a:gd name="connsiteX32" fmla="*/ 620785 w 2122415"/>
                <a:gd name="connsiteY32" fmla="*/ 1887523 h 3003259"/>
                <a:gd name="connsiteX33" fmla="*/ 595618 w 2122415"/>
                <a:gd name="connsiteY33" fmla="*/ 1895912 h 3003259"/>
                <a:gd name="connsiteX34" fmla="*/ 587229 w 2122415"/>
                <a:gd name="connsiteY34" fmla="*/ 1929468 h 3003259"/>
                <a:gd name="connsiteX35" fmla="*/ 570451 w 2122415"/>
                <a:gd name="connsiteY35" fmla="*/ 1979802 h 3003259"/>
                <a:gd name="connsiteX36" fmla="*/ 562062 w 2122415"/>
                <a:gd name="connsiteY36" fmla="*/ 2004969 h 3003259"/>
                <a:gd name="connsiteX37" fmla="*/ 536895 w 2122415"/>
                <a:gd name="connsiteY37" fmla="*/ 2021747 h 3003259"/>
                <a:gd name="connsiteX38" fmla="*/ 469784 w 2122415"/>
                <a:gd name="connsiteY38" fmla="*/ 2030136 h 3003259"/>
                <a:gd name="connsiteX39" fmla="*/ 419450 w 2122415"/>
                <a:gd name="connsiteY39" fmla="*/ 2063692 h 3003259"/>
                <a:gd name="connsiteX40" fmla="*/ 411061 w 2122415"/>
                <a:gd name="connsiteY40" fmla="*/ 2072081 h 3003259"/>
                <a:gd name="connsiteX41" fmla="*/ 151002 w 2122415"/>
                <a:gd name="connsiteY41" fmla="*/ 2541864 h 3003259"/>
                <a:gd name="connsiteX42" fmla="*/ 125835 w 2122415"/>
                <a:gd name="connsiteY42" fmla="*/ 2608976 h 3003259"/>
                <a:gd name="connsiteX43" fmla="*/ 109057 w 2122415"/>
                <a:gd name="connsiteY43" fmla="*/ 2659310 h 3003259"/>
                <a:gd name="connsiteX44" fmla="*/ 109057 w 2122415"/>
                <a:gd name="connsiteY44" fmla="*/ 2676088 h 3003259"/>
                <a:gd name="connsiteX45" fmla="*/ 167780 w 2122415"/>
                <a:gd name="connsiteY45" fmla="*/ 2718033 h 3003259"/>
                <a:gd name="connsiteX46" fmla="*/ 209725 w 2122415"/>
                <a:gd name="connsiteY46" fmla="*/ 2759978 h 3003259"/>
                <a:gd name="connsiteX47" fmla="*/ 218114 w 2122415"/>
                <a:gd name="connsiteY47" fmla="*/ 2818701 h 3003259"/>
                <a:gd name="connsiteX48" fmla="*/ 184558 w 2122415"/>
                <a:gd name="connsiteY48" fmla="*/ 2852257 h 3003259"/>
                <a:gd name="connsiteX49" fmla="*/ 151002 w 2122415"/>
                <a:gd name="connsiteY49" fmla="*/ 2860646 h 3003259"/>
                <a:gd name="connsiteX50" fmla="*/ 159391 w 2122415"/>
                <a:gd name="connsiteY50" fmla="*/ 2885813 h 3003259"/>
                <a:gd name="connsiteX51" fmla="*/ 142613 w 2122415"/>
                <a:gd name="connsiteY51" fmla="*/ 2936147 h 3003259"/>
                <a:gd name="connsiteX52" fmla="*/ 151002 w 2122415"/>
                <a:gd name="connsiteY52" fmla="*/ 2961314 h 3003259"/>
                <a:gd name="connsiteX53" fmla="*/ 167780 w 2122415"/>
                <a:gd name="connsiteY53" fmla="*/ 2986481 h 3003259"/>
                <a:gd name="connsiteX54" fmla="*/ 176169 w 2122415"/>
                <a:gd name="connsiteY54" fmla="*/ 3003259 h 3003259"/>
                <a:gd name="connsiteX55" fmla="*/ 1300294 w 2122415"/>
                <a:gd name="connsiteY55" fmla="*/ 2978092 h 3003259"/>
                <a:gd name="connsiteX56" fmla="*/ 1342239 w 2122415"/>
                <a:gd name="connsiteY56" fmla="*/ 2860646 h 3003259"/>
                <a:gd name="connsiteX57" fmla="*/ 1350628 w 2122415"/>
                <a:gd name="connsiteY57" fmla="*/ 2835479 h 3003259"/>
                <a:gd name="connsiteX58" fmla="*/ 1367406 w 2122415"/>
                <a:gd name="connsiteY58" fmla="*/ 2810312 h 3003259"/>
                <a:gd name="connsiteX59" fmla="*/ 1392573 w 2122415"/>
                <a:gd name="connsiteY59" fmla="*/ 2718033 h 3003259"/>
                <a:gd name="connsiteX60" fmla="*/ 1392573 w 2122415"/>
                <a:gd name="connsiteY60" fmla="*/ 2701255 h 3003259"/>
                <a:gd name="connsiteX61" fmla="*/ 1359017 w 2122415"/>
                <a:gd name="connsiteY61" fmla="*/ 2139193 h 3003259"/>
                <a:gd name="connsiteX62" fmla="*/ 1426129 w 2122415"/>
                <a:gd name="connsiteY62" fmla="*/ 2080470 h 3003259"/>
                <a:gd name="connsiteX63" fmla="*/ 1551963 w 2122415"/>
                <a:gd name="connsiteY63" fmla="*/ 1644242 h 3003259"/>
                <a:gd name="connsiteX64" fmla="*/ 1585519 w 2122415"/>
                <a:gd name="connsiteY64" fmla="*/ 1577130 h 3003259"/>
                <a:gd name="connsiteX65" fmla="*/ 1593908 w 2122415"/>
                <a:gd name="connsiteY65" fmla="*/ 1543574 h 3003259"/>
                <a:gd name="connsiteX66" fmla="*/ 1619075 w 2122415"/>
                <a:gd name="connsiteY66" fmla="*/ 1451295 h 3003259"/>
                <a:gd name="connsiteX67" fmla="*/ 1635853 w 2122415"/>
                <a:gd name="connsiteY67" fmla="*/ 1400962 h 3003259"/>
                <a:gd name="connsiteX68" fmla="*/ 1644242 w 2122415"/>
                <a:gd name="connsiteY68" fmla="*/ 1375795 h 3003259"/>
                <a:gd name="connsiteX69" fmla="*/ 1669409 w 2122415"/>
                <a:gd name="connsiteY69" fmla="*/ 1359017 h 3003259"/>
                <a:gd name="connsiteX70" fmla="*/ 1693700 w 2122415"/>
                <a:gd name="connsiteY70" fmla="*/ 1345777 h 3003259"/>
                <a:gd name="connsiteX71" fmla="*/ 1728132 w 2122415"/>
                <a:gd name="connsiteY71" fmla="*/ 1317072 h 3003259"/>
                <a:gd name="connsiteX72" fmla="*/ 1736521 w 2122415"/>
                <a:gd name="connsiteY72" fmla="*/ 1308683 h 3003259"/>
                <a:gd name="connsiteX73" fmla="*/ 1744910 w 2122415"/>
                <a:gd name="connsiteY73" fmla="*/ 1140903 h 3003259"/>
                <a:gd name="connsiteX74" fmla="*/ 1753299 w 2122415"/>
                <a:gd name="connsiteY74" fmla="*/ 1073791 h 3003259"/>
                <a:gd name="connsiteX75" fmla="*/ 1761688 w 2122415"/>
                <a:gd name="connsiteY75" fmla="*/ 964734 h 3003259"/>
                <a:gd name="connsiteX76" fmla="*/ 1770077 w 2122415"/>
                <a:gd name="connsiteY76" fmla="*/ 939567 h 3003259"/>
                <a:gd name="connsiteX77" fmla="*/ 1802757 w 2122415"/>
                <a:gd name="connsiteY77" fmla="*/ 918375 h 3003259"/>
                <a:gd name="connsiteX78" fmla="*/ 1862356 w 2122415"/>
                <a:gd name="connsiteY78" fmla="*/ 872455 h 3003259"/>
                <a:gd name="connsiteX79" fmla="*/ 1904301 w 2122415"/>
                <a:gd name="connsiteY79" fmla="*/ 864066 h 3003259"/>
                <a:gd name="connsiteX80" fmla="*/ 1937857 w 2122415"/>
                <a:gd name="connsiteY80" fmla="*/ 788565 h 3003259"/>
                <a:gd name="connsiteX81" fmla="*/ 1946246 w 2122415"/>
                <a:gd name="connsiteY81" fmla="*/ 763398 h 3003259"/>
                <a:gd name="connsiteX82" fmla="*/ 1937857 w 2122415"/>
                <a:gd name="connsiteY82" fmla="*/ 654341 h 3003259"/>
                <a:gd name="connsiteX83" fmla="*/ 1946246 w 2122415"/>
                <a:gd name="connsiteY83" fmla="*/ 629174 h 3003259"/>
                <a:gd name="connsiteX84" fmla="*/ 2013358 w 2122415"/>
                <a:gd name="connsiteY84" fmla="*/ 620785 h 3003259"/>
                <a:gd name="connsiteX85" fmla="*/ 2122415 w 2122415"/>
                <a:gd name="connsiteY85" fmla="*/ 436228 h 3003259"/>
                <a:gd name="connsiteX86" fmla="*/ 1661020 w 2122415"/>
                <a:gd name="connsiteY86" fmla="*/ 427839 h 3003259"/>
                <a:gd name="connsiteX87" fmla="*/ 1233182 w 2122415"/>
                <a:gd name="connsiteY87" fmla="*/ 427839 h 3003259"/>
                <a:gd name="connsiteX88" fmla="*/ 1233182 w 2122415"/>
                <a:gd name="connsiteY88" fmla="*/ 0 h 3003259"/>
                <a:gd name="connsiteX89" fmla="*/ 444617 w 2122415"/>
                <a:gd name="connsiteY89" fmla="*/ 0 h 3003259"/>
                <a:gd name="connsiteX90" fmla="*/ 461395 w 2122415"/>
                <a:gd name="connsiteY90" fmla="*/ 318782 h 3003259"/>
                <a:gd name="connsiteX91" fmla="*/ 0 w 2122415"/>
                <a:gd name="connsiteY91" fmla="*/ 964734 h 3003259"/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3471 w 2122415"/>
                <a:gd name="connsiteY5" fmla="*/ 1129413 h 3003259"/>
                <a:gd name="connsiteX6" fmla="*/ 167780 w 2122415"/>
                <a:gd name="connsiteY6" fmla="*/ 1140903 h 3003259"/>
                <a:gd name="connsiteX7" fmla="*/ 201336 w 2122415"/>
                <a:gd name="connsiteY7" fmla="*/ 1124125 h 3003259"/>
                <a:gd name="connsiteX8" fmla="*/ 201773 w 2122415"/>
                <a:gd name="connsiteY8" fmla="*/ 1157243 h 3003259"/>
                <a:gd name="connsiteX9" fmla="*/ 242843 w 2122415"/>
                <a:gd name="connsiteY9" fmla="*/ 1137802 h 3003259"/>
                <a:gd name="connsiteX10" fmla="*/ 301675 w 2122415"/>
                <a:gd name="connsiteY10" fmla="*/ 1143201 h 3003259"/>
                <a:gd name="connsiteX11" fmla="*/ 324071 w 2122415"/>
                <a:gd name="connsiteY11" fmla="*/ 1185948 h 3003259"/>
                <a:gd name="connsiteX12" fmla="*/ 377505 w 2122415"/>
                <a:gd name="connsiteY12" fmla="*/ 1241571 h 3003259"/>
                <a:gd name="connsiteX13" fmla="*/ 419450 w 2122415"/>
                <a:gd name="connsiteY13" fmla="*/ 1199626 h 3003259"/>
                <a:gd name="connsiteX14" fmla="*/ 485686 w 2122415"/>
                <a:gd name="connsiteY14" fmla="*/ 1248209 h 3003259"/>
                <a:gd name="connsiteX15" fmla="*/ 545284 w 2122415"/>
                <a:gd name="connsiteY15" fmla="*/ 1241571 h 3003259"/>
                <a:gd name="connsiteX16" fmla="*/ 595618 w 2122415"/>
                <a:gd name="connsiteY16" fmla="*/ 1258349 h 3003259"/>
                <a:gd name="connsiteX17" fmla="*/ 620785 w 2122415"/>
                <a:gd name="connsiteY17" fmla="*/ 1266738 h 3003259"/>
                <a:gd name="connsiteX18" fmla="*/ 637563 w 2122415"/>
                <a:gd name="connsiteY18" fmla="*/ 1291905 h 3003259"/>
                <a:gd name="connsiteX19" fmla="*/ 645952 w 2122415"/>
                <a:gd name="connsiteY19" fmla="*/ 1325461 h 3003259"/>
                <a:gd name="connsiteX20" fmla="*/ 671119 w 2122415"/>
                <a:gd name="connsiteY20" fmla="*/ 1342239 h 3003259"/>
                <a:gd name="connsiteX21" fmla="*/ 696286 w 2122415"/>
                <a:gd name="connsiteY21" fmla="*/ 1333850 h 3003259"/>
                <a:gd name="connsiteX22" fmla="*/ 704675 w 2122415"/>
                <a:gd name="connsiteY22" fmla="*/ 1308683 h 3003259"/>
                <a:gd name="connsiteX23" fmla="*/ 780176 w 2122415"/>
                <a:gd name="connsiteY23" fmla="*/ 1317072 h 3003259"/>
                <a:gd name="connsiteX24" fmla="*/ 820808 w 2122415"/>
                <a:gd name="connsiteY24" fmla="*/ 1266738 h 3003259"/>
                <a:gd name="connsiteX25" fmla="*/ 805343 w 2122415"/>
                <a:gd name="connsiteY25" fmla="*/ 1241571 h 3003259"/>
                <a:gd name="connsiteX26" fmla="*/ 830510 w 2122415"/>
                <a:gd name="connsiteY26" fmla="*/ 1224793 h 3003259"/>
                <a:gd name="connsiteX27" fmla="*/ 864066 w 2122415"/>
                <a:gd name="connsiteY27" fmla="*/ 1233182 h 3003259"/>
                <a:gd name="connsiteX28" fmla="*/ 889233 w 2122415"/>
                <a:gd name="connsiteY28" fmla="*/ 1249960 h 3003259"/>
                <a:gd name="connsiteX29" fmla="*/ 914400 w 2122415"/>
                <a:gd name="connsiteY29" fmla="*/ 1258349 h 3003259"/>
                <a:gd name="connsiteX30" fmla="*/ 931178 w 2122415"/>
                <a:gd name="connsiteY30" fmla="*/ 1291905 h 3003259"/>
                <a:gd name="connsiteX31" fmla="*/ 645952 w 2122415"/>
                <a:gd name="connsiteY31" fmla="*/ 1820411 h 3003259"/>
                <a:gd name="connsiteX32" fmla="*/ 620785 w 2122415"/>
                <a:gd name="connsiteY32" fmla="*/ 1887523 h 3003259"/>
                <a:gd name="connsiteX33" fmla="*/ 595618 w 2122415"/>
                <a:gd name="connsiteY33" fmla="*/ 1895912 h 3003259"/>
                <a:gd name="connsiteX34" fmla="*/ 587229 w 2122415"/>
                <a:gd name="connsiteY34" fmla="*/ 1929468 h 3003259"/>
                <a:gd name="connsiteX35" fmla="*/ 570451 w 2122415"/>
                <a:gd name="connsiteY35" fmla="*/ 1979802 h 3003259"/>
                <a:gd name="connsiteX36" fmla="*/ 562062 w 2122415"/>
                <a:gd name="connsiteY36" fmla="*/ 2004969 h 3003259"/>
                <a:gd name="connsiteX37" fmla="*/ 536895 w 2122415"/>
                <a:gd name="connsiteY37" fmla="*/ 2021747 h 3003259"/>
                <a:gd name="connsiteX38" fmla="*/ 469784 w 2122415"/>
                <a:gd name="connsiteY38" fmla="*/ 2030136 h 3003259"/>
                <a:gd name="connsiteX39" fmla="*/ 419450 w 2122415"/>
                <a:gd name="connsiteY39" fmla="*/ 2063692 h 3003259"/>
                <a:gd name="connsiteX40" fmla="*/ 411061 w 2122415"/>
                <a:gd name="connsiteY40" fmla="*/ 2072081 h 3003259"/>
                <a:gd name="connsiteX41" fmla="*/ 151002 w 2122415"/>
                <a:gd name="connsiteY41" fmla="*/ 2541864 h 3003259"/>
                <a:gd name="connsiteX42" fmla="*/ 125835 w 2122415"/>
                <a:gd name="connsiteY42" fmla="*/ 2608976 h 3003259"/>
                <a:gd name="connsiteX43" fmla="*/ 109057 w 2122415"/>
                <a:gd name="connsiteY43" fmla="*/ 2659310 h 3003259"/>
                <a:gd name="connsiteX44" fmla="*/ 109057 w 2122415"/>
                <a:gd name="connsiteY44" fmla="*/ 2676088 h 3003259"/>
                <a:gd name="connsiteX45" fmla="*/ 167780 w 2122415"/>
                <a:gd name="connsiteY45" fmla="*/ 2718033 h 3003259"/>
                <a:gd name="connsiteX46" fmla="*/ 209725 w 2122415"/>
                <a:gd name="connsiteY46" fmla="*/ 2759978 h 3003259"/>
                <a:gd name="connsiteX47" fmla="*/ 218114 w 2122415"/>
                <a:gd name="connsiteY47" fmla="*/ 2818701 h 3003259"/>
                <a:gd name="connsiteX48" fmla="*/ 184558 w 2122415"/>
                <a:gd name="connsiteY48" fmla="*/ 2852257 h 3003259"/>
                <a:gd name="connsiteX49" fmla="*/ 151002 w 2122415"/>
                <a:gd name="connsiteY49" fmla="*/ 2860646 h 3003259"/>
                <a:gd name="connsiteX50" fmla="*/ 159391 w 2122415"/>
                <a:gd name="connsiteY50" fmla="*/ 2885813 h 3003259"/>
                <a:gd name="connsiteX51" fmla="*/ 142613 w 2122415"/>
                <a:gd name="connsiteY51" fmla="*/ 2936147 h 3003259"/>
                <a:gd name="connsiteX52" fmla="*/ 151002 w 2122415"/>
                <a:gd name="connsiteY52" fmla="*/ 2961314 h 3003259"/>
                <a:gd name="connsiteX53" fmla="*/ 167780 w 2122415"/>
                <a:gd name="connsiteY53" fmla="*/ 2986481 h 3003259"/>
                <a:gd name="connsiteX54" fmla="*/ 176169 w 2122415"/>
                <a:gd name="connsiteY54" fmla="*/ 3003259 h 3003259"/>
                <a:gd name="connsiteX55" fmla="*/ 1300294 w 2122415"/>
                <a:gd name="connsiteY55" fmla="*/ 2978092 h 3003259"/>
                <a:gd name="connsiteX56" fmla="*/ 1342239 w 2122415"/>
                <a:gd name="connsiteY56" fmla="*/ 2860646 h 3003259"/>
                <a:gd name="connsiteX57" fmla="*/ 1350628 w 2122415"/>
                <a:gd name="connsiteY57" fmla="*/ 2835479 h 3003259"/>
                <a:gd name="connsiteX58" fmla="*/ 1367406 w 2122415"/>
                <a:gd name="connsiteY58" fmla="*/ 2810312 h 3003259"/>
                <a:gd name="connsiteX59" fmla="*/ 1392573 w 2122415"/>
                <a:gd name="connsiteY59" fmla="*/ 2718033 h 3003259"/>
                <a:gd name="connsiteX60" fmla="*/ 1392573 w 2122415"/>
                <a:gd name="connsiteY60" fmla="*/ 2701255 h 3003259"/>
                <a:gd name="connsiteX61" fmla="*/ 1359017 w 2122415"/>
                <a:gd name="connsiteY61" fmla="*/ 2139193 h 3003259"/>
                <a:gd name="connsiteX62" fmla="*/ 1426129 w 2122415"/>
                <a:gd name="connsiteY62" fmla="*/ 2080470 h 3003259"/>
                <a:gd name="connsiteX63" fmla="*/ 1551963 w 2122415"/>
                <a:gd name="connsiteY63" fmla="*/ 1644242 h 3003259"/>
                <a:gd name="connsiteX64" fmla="*/ 1585519 w 2122415"/>
                <a:gd name="connsiteY64" fmla="*/ 1577130 h 3003259"/>
                <a:gd name="connsiteX65" fmla="*/ 1593908 w 2122415"/>
                <a:gd name="connsiteY65" fmla="*/ 1543574 h 3003259"/>
                <a:gd name="connsiteX66" fmla="*/ 1619075 w 2122415"/>
                <a:gd name="connsiteY66" fmla="*/ 1451295 h 3003259"/>
                <a:gd name="connsiteX67" fmla="*/ 1635853 w 2122415"/>
                <a:gd name="connsiteY67" fmla="*/ 1400962 h 3003259"/>
                <a:gd name="connsiteX68" fmla="*/ 1644242 w 2122415"/>
                <a:gd name="connsiteY68" fmla="*/ 1375795 h 3003259"/>
                <a:gd name="connsiteX69" fmla="*/ 1669409 w 2122415"/>
                <a:gd name="connsiteY69" fmla="*/ 1359017 h 3003259"/>
                <a:gd name="connsiteX70" fmla="*/ 1693700 w 2122415"/>
                <a:gd name="connsiteY70" fmla="*/ 1345777 h 3003259"/>
                <a:gd name="connsiteX71" fmla="*/ 1728132 w 2122415"/>
                <a:gd name="connsiteY71" fmla="*/ 1317072 h 3003259"/>
                <a:gd name="connsiteX72" fmla="*/ 1736521 w 2122415"/>
                <a:gd name="connsiteY72" fmla="*/ 1308683 h 3003259"/>
                <a:gd name="connsiteX73" fmla="*/ 1744910 w 2122415"/>
                <a:gd name="connsiteY73" fmla="*/ 1140903 h 3003259"/>
                <a:gd name="connsiteX74" fmla="*/ 1753299 w 2122415"/>
                <a:gd name="connsiteY74" fmla="*/ 1073791 h 3003259"/>
                <a:gd name="connsiteX75" fmla="*/ 1761688 w 2122415"/>
                <a:gd name="connsiteY75" fmla="*/ 964734 h 3003259"/>
                <a:gd name="connsiteX76" fmla="*/ 1770077 w 2122415"/>
                <a:gd name="connsiteY76" fmla="*/ 939567 h 3003259"/>
                <a:gd name="connsiteX77" fmla="*/ 1802757 w 2122415"/>
                <a:gd name="connsiteY77" fmla="*/ 918375 h 3003259"/>
                <a:gd name="connsiteX78" fmla="*/ 1862356 w 2122415"/>
                <a:gd name="connsiteY78" fmla="*/ 872455 h 3003259"/>
                <a:gd name="connsiteX79" fmla="*/ 1904301 w 2122415"/>
                <a:gd name="connsiteY79" fmla="*/ 864066 h 3003259"/>
                <a:gd name="connsiteX80" fmla="*/ 1937857 w 2122415"/>
                <a:gd name="connsiteY80" fmla="*/ 788565 h 3003259"/>
                <a:gd name="connsiteX81" fmla="*/ 1946246 w 2122415"/>
                <a:gd name="connsiteY81" fmla="*/ 763398 h 3003259"/>
                <a:gd name="connsiteX82" fmla="*/ 1937857 w 2122415"/>
                <a:gd name="connsiteY82" fmla="*/ 654341 h 3003259"/>
                <a:gd name="connsiteX83" fmla="*/ 1946246 w 2122415"/>
                <a:gd name="connsiteY83" fmla="*/ 629174 h 3003259"/>
                <a:gd name="connsiteX84" fmla="*/ 2013358 w 2122415"/>
                <a:gd name="connsiteY84" fmla="*/ 620785 h 3003259"/>
                <a:gd name="connsiteX85" fmla="*/ 2122415 w 2122415"/>
                <a:gd name="connsiteY85" fmla="*/ 436228 h 3003259"/>
                <a:gd name="connsiteX86" fmla="*/ 1661020 w 2122415"/>
                <a:gd name="connsiteY86" fmla="*/ 427839 h 3003259"/>
                <a:gd name="connsiteX87" fmla="*/ 1233182 w 2122415"/>
                <a:gd name="connsiteY87" fmla="*/ 427839 h 3003259"/>
                <a:gd name="connsiteX88" fmla="*/ 1233182 w 2122415"/>
                <a:gd name="connsiteY88" fmla="*/ 0 h 3003259"/>
                <a:gd name="connsiteX89" fmla="*/ 444617 w 2122415"/>
                <a:gd name="connsiteY89" fmla="*/ 0 h 3003259"/>
                <a:gd name="connsiteX90" fmla="*/ 461395 w 2122415"/>
                <a:gd name="connsiteY90" fmla="*/ 318782 h 3003259"/>
                <a:gd name="connsiteX91" fmla="*/ 0 w 2122415"/>
                <a:gd name="connsiteY91" fmla="*/ 964734 h 3003259"/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3471 w 2122415"/>
                <a:gd name="connsiteY5" fmla="*/ 1129413 h 3003259"/>
                <a:gd name="connsiteX6" fmla="*/ 151877 w 2122415"/>
                <a:gd name="connsiteY6" fmla="*/ 1144879 h 3003259"/>
                <a:gd name="connsiteX7" fmla="*/ 201336 w 2122415"/>
                <a:gd name="connsiteY7" fmla="*/ 1124125 h 3003259"/>
                <a:gd name="connsiteX8" fmla="*/ 201773 w 2122415"/>
                <a:gd name="connsiteY8" fmla="*/ 1157243 h 3003259"/>
                <a:gd name="connsiteX9" fmla="*/ 242843 w 2122415"/>
                <a:gd name="connsiteY9" fmla="*/ 1137802 h 3003259"/>
                <a:gd name="connsiteX10" fmla="*/ 301675 w 2122415"/>
                <a:gd name="connsiteY10" fmla="*/ 1143201 h 3003259"/>
                <a:gd name="connsiteX11" fmla="*/ 324071 w 2122415"/>
                <a:gd name="connsiteY11" fmla="*/ 1185948 h 3003259"/>
                <a:gd name="connsiteX12" fmla="*/ 377505 w 2122415"/>
                <a:gd name="connsiteY12" fmla="*/ 1241571 h 3003259"/>
                <a:gd name="connsiteX13" fmla="*/ 419450 w 2122415"/>
                <a:gd name="connsiteY13" fmla="*/ 1199626 h 3003259"/>
                <a:gd name="connsiteX14" fmla="*/ 485686 w 2122415"/>
                <a:gd name="connsiteY14" fmla="*/ 1248209 h 3003259"/>
                <a:gd name="connsiteX15" fmla="*/ 545284 w 2122415"/>
                <a:gd name="connsiteY15" fmla="*/ 1241571 h 3003259"/>
                <a:gd name="connsiteX16" fmla="*/ 595618 w 2122415"/>
                <a:gd name="connsiteY16" fmla="*/ 1258349 h 3003259"/>
                <a:gd name="connsiteX17" fmla="*/ 620785 w 2122415"/>
                <a:gd name="connsiteY17" fmla="*/ 1266738 h 3003259"/>
                <a:gd name="connsiteX18" fmla="*/ 637563 w 2122415"/>
                <a:gd name="connsiteY18" fmla="*/ 1291905 h 3003259"/>
                <a:gd name="connsiteX19" fmla="*/ 645952 w 2122415"/>
                <a:gd name="connsiteY19" fmla="*/ 1325461 h 3003259"/>
                <a:gd name="connsiteX20" fmla="*/ 671119 w 2122415"/>
                <a:gd name="connsiteY20" fmla="*/ 1342239 h 3003259"/>
                <a:gd name="connsiteX21" fmla="*/ 696286 w 2122415"/>
                <a:gd name="connsiteY21" fmla="*/ 1333850 h 3003259"/>
                <a:gd name="connsiteX22" fmla="*/ 704675 w 2122415"/>
                <a:gd name="connsiteY22" fmla="*/ 1308683 h 3003259"/>
                <a:gd name="connsiteX23" fmla="*/ 780176 w 2122415"/>
                <a:gd name="connsiteY23" fmla="*/ 1317072 h 3003259"/>
                <a:gd name="connsiteX24" fmla="*/ 820808 w 2122415"/>
                <a:gd name="connsiteY24" fmla="*/ 1266738 h 3003259"/>
                <a:gd name="connsiteX25" fmla="*/ 805343 w 2122415"/>
                <a:gd name="connsiteY25" fmla="*/ 1241571 h 3003259"/>
                <a:gd name="connsiteX26" fmla="*/ 830510 w 2122415"/>
                <a:gd name="connsiteY26" fmla="*/ 1224793 h 3003259"/>
                <a:gd name="connsiteX27" fmla="*/ 864066 w 2122415"/>
                <a:gd name="connsiteY27" fmla="*/ 1233182 h 3003259"/>
                <a:gd name="connsiteX28" fmla="*/ 889233 w 2122415"/>
                <a:gd name="connsiteY28" fmla="*/ 1249960 h 3003259"/>
                <a:gd name="connsiteX29" fmla="*/ 914400 w 2122415"/>
                <a:gd name="connsiteY29" fmla="*/ 1258349 h 3003259"/>
                <a:gd name="connsiteX30" fmla="*/ 931178 w 2122415"/>
                <a:gd name="connsiteY30" fmla="*/ 1291905 h 3003259"/>
                <a:gd name="connsiteX31" fmla="*/ 645952 w 2122415"/>
                <a:gd name="connsiteY31" fmla="*/ 1820411 h 3003259"/>
                <a:gd name="connsiteX32" fmla="*/ 620785 w 2122415"/>
                <a:gd name="connsiteY32" fmla="*/ 1887523 h 3003259"/>
                <a:gd name="connsiteX33" fmla="*/ 595618 w 2122415"/>
                <a:gd name="connsiteY33" fmla="*/ 1895912 h 3003259"/>
                <a:gd name="connsiteX34" fmla="*/ 587229 w 2122415"/>
                <a:gd name="connsiteY34" fmla="*/ 1929468 h 3003259"/>
                <a:gd name="connsiteX35" fmla="*/ 570451 w 2122415"/>
                <a:gd name="connsiteY35" fmla="*/ 1979802 h 3003259"/>
                <a:gd name="connsiteX36" fmla="*/ 562062 w 2122415"/>
                <a:gd name="connsiteY36" fmla="*/ 2004969 h 3003259"/>
                <a:gd name="connsiteX37" fmla="*/ 536895 w 2122415"/>
                <a:gd name="connsiteY37" fmla="*/ 2021747 h 3003259"/>
                <a:gd name="connsiteX38" fmla="*/ 469784 w 2122415"/>
                <a:gd name="connsiteY38" fmla="*/ 2030136 h 3003259"/>
                <a:gd name="connsiteX39" fmla="*/ 419450 w 2122415"/>
                <a:gd name="connsiteY39" fmla="*/ 2063692 h 3003259"/>
                <a:gd name="connsiteX40" fmla="*/ 411061 w 2122415"/>
                <a:gd name="connsiteY40" fmla="*/ 2072081 h 3003259"/>
                <a:gd name="connsiteX41" fmla="*/ 151002 w 2122415"/>
                <a:gd name="connsiteY41" fmla="*/ 2541864 h 3003259"/>
                <a:gd name="connsiteX42" fmla="*/ 125835 w 2122415"/>
                <a:gd name="connsiteY42" fmla="*/ 2608976 h 3003259"/>
                <a:gd name="connsiteX43" fmla="*/ 109057 w 2122415"/>
                <a:gd name="connsiteY43" fmla="*/ 2659310 h 3003259"/>
                <a:gd name="connsiteX44" fmla="*/ 109057 w 2122415"/>
                <a:gd name="connsiteY44" fmla="*/ 2676088 h 3003259"/>
                <a:gd name="connsiteX45" fmla="*/ 167780 w 2122415"/>
                <a:gd name="connsiteY45" fmla="*/ 2718033 h 3003259"/>
                <a:gd name="connsiteX46" fmla="*/ 209725 w 2122415"/>
                <a:gd name="connsiteY46" fmla="*/ 2759978 h 3003259"/>
                <a:gd name="connsiteX47" fmla="*/ 218114 w 2122415"/>
                <a:gd name="connsiteY47" fmla="*/ 2818701 h 3003259"/>
                <a:gd name="connsiteX48" fmla="*/ 184558 w 2122415"/>
                <a:gd name="connsiteY48" fmla="*/ 2852257 h 3003259"/>
                <a:gd name="connsiteX49" fmla="*/ 151002 w 2122415"/>
                <a:gd name="connsiteY49" fmla="*/ 2860646 h 3003259"/>
                <a:gd name="connsiteX50" fmla="*/ 159391 w 2122415"/>
                <a:gd name="connsiteY50" fmla="*/ 2885813 h 3003259"/>
                <a:gd name="connsiteX51" fmla="*/ 142613 w 2122415"/>
                <a:gd name="connsiteY51" fmla="*/ 2936147 h 3003259"/>
                <a:gd name="connsiteX52" fmla="*/ 151002 w 2122415"/>
                <a:gd name="connsiteY52" fmla="*/ 2961314 h 3003259"/>
                <a:gd name="connsiteX53" fmla="*/ 167780 w 2122415"/>
                <a:gd name="connsiteY53" fmla="*/ 2986481 h 3003259"/>
                <a:gd name="connsiteX54" fmla="*/ 176169 w 2122415"/>
                <a:gd name="connsiteY54" fmla="*/ 3003259 h 3003259"/>
                <a:gd name="connsiteX55" fmla="*/ 1300294 w 2122415"/>
                <a:gd name="connsiteY55" fmla="*/ 2978092 h 3003259"/>
                <a:gd name="connsiteX56" fmla="*/ 1342239 w 2122415"/>
                <a:gd name="connsiteY56" fmla="*/ 2860646 h 3003259"/>
                <a:gd name="connsiteX57" fmla="*/ 1350628 w 2122415"/>
                <a:gd name="connsiteY57" fmla="*/ 2835479 h 3003259"/>
                <a:gd name="connsiteX58" fmla="*/ 1367406 w 2122415"/>
                <a:gd name="connsiteY58" fmla="*/ 2810312 h 3003259"/>
                <a:gd name="connsiteX59" fmla="*/ 1392573 w 2122415"/>
                <a:gd name="connsiteY59" fmla="*/ 2718033 h 3003259"/>
                <a:gd name="connsiteX60" fmla="*/ 1392573 w 2122415"/>
                <a:gd name="connsiteY60" fmla="*/ 2701255 h 3003259"/>
                <a:gd name="connsiteX61" fmla="*/ 1359017 w 2122415"/>
                <a:gd name="connsiteY61" fmla="*/ 2139193 h 3003259"/>
                <a:gd name="connsiteX62" fmla="*/ 1426129 w 2122415"/>
                <a:gd name="connsiteY62" fmla="*/ 2080470 h 3003259"/>
                <a:gd name="connsiteX63" fmla="*/ 1551963 w 2122415"/>
                <a:gd name="connsiteY63" fmla="*/ 1644242 h 3003259"/>
                <a:gd name="connsiteX64" fmla="*/ 1585519 w 2122415"/>
                <a:gd name="connsiteY64" fmla="*/ 1577130 h 3003259"/>
                <a:gd name="connsiteX65" fmla="*/ 1593908 w 2122415"/>
                <a:gd name="connsiteY65" fmla="*/ 1543574 h 3003259"/>
                <a:gd name="connsiteX66" fmla="*/ 1619075 w 2122415"/>
                <a:gd name="connsiteY66" fmla="*/ 1451295 h 3003259"/>
                <a:gd name="connsiteX67" fmla="*/ 1635853 w 2122415"/>
                <a:gd name="connsiteY67" fmla="*/ 1400962 h 3003259"/>
                <a:gd name="connsiteX68" fmla="*/ 1644242 w 2122415"/>
                <a:gd name="connsiteY68" fmla="*/ 1375795 h 3003259"/>
                <a:gd name="connsiteX69" fmla="*/ 1669409 w 2122415"/>
                <a:gd name="connsiteY69" fmla="*/ 1359017 h 3003259"/>
                <a:gd name="connsiteX70" fmla="*/ 1693700 w 2122415"/>
                <a:gd name="connsiteY70" fmla="*/ 1345777 h 3003259"/>
                <a:gd name="connsiteX71" fmla="*/ 1728132 w 2122415"/>
                <a:gd name="connsiteY71" fmla="*/ 1317072 h 3003259"/>
                <a:gd name="connsiteX72" fmla="*/ 1736521 w 2122415"/>
                <a:gd name="connsiteY72" fmla="*/ 1308683 h 3003259"/>
                <a:gd name="connsiteX73" fmla="*/ 1744910 w 2122415"/>
                <a:gd name="connsiteY73" fmla="*/ 1140903 h 3003259"/>
                <a:gd name="connsiteX74" fmla="*/ 1753299 w 2122415"/>
                <a:gd name="connsiteY74" fmla="*/ 1073791 h 3003259"/>
                <a:gd name="connsiteX75" fmla="*/ 1761688 w 2122415"/>
                <a:gd name="connsiteY75" fmla="*/ 964734 h 3003259"/>
                <a:gd name="connsiteX76" fmla="*/ 1770077 w 2122415"/>
                <a:gd name="connsiteY76" fmla="*/ 939567 h 3003259"/>
                <a:gd name="connsiteX77" fmla="*/ 1802757 w 2122415"/>
                <a:gd name="connsiteY77" fmla="*/ 918375 h 3003259"/>
                <a:gd name="connsiteX78" fmla="*/ 1862356 w 2122415"/>
                <a:gd name="connsiteY78" fmla="*/ 872455 h 3003259"/>
                <a:gd name="connsiteX79" fmla="*/ 1904301 w 2122415"/>
                <a:gd name="connsiteY79" fmla="*/ 864066 h 3003259"/>
                <a:gd name="connsiteX80" fmla="*/ 1937857 w 2122415"/>
                <a:gd name="connsiteY80" fmla="*/ 788565 h 3003259"/>
                <a:gd name="connsiteX81" fmla="*/ 1946246 w 2122415"/>
                <a:gd name="connsiteY81" fmla="*/ 763398 h 3003259"/>
                <a:gd name="connsiteX82" fmla="*/ 1937857 w 2122415"/>
                <a:gd name="connsiteY82" fmla="*/ 654341 h 3003259"/>
                <a:gd name="connsiteX83" fmla="*/ 1946246 w 2122415"/>
                <a:gd name="connsiteY83" fmla="*/ 629174 h 3003259"/>
                <a:gd name="connsiteX84" fmla="*/ 2013358 w 2122415"/>
                <a:gd name="connsiteY84" fmla="*/ 620785 h 3003259"/>
                <a:gd name="connsiteX85" fmla="*/ 2122415 w 2122415"/>
                <a:gd name="connsiteY85" fmla="*/ 436228 h 3003259"/>
                <a:gd name="connsiteX86" fmla="*/ 1661020 w 2122415"/>
                <a:gd name="connsiteY86" fmla="*/ 427839 h 3003259"/>
                <a:gd name="connsiteX87" fmla="*/ 1233182 w 2122415"/>
                <a:gd name="connsiteY87" fmla="*/ 427839 h 3003259"/>
                <a:gd name="connsiteX88" fmla="*/ 1233182 w 2122415"/>
                <a:gd name="connsiteY88" fmla="*/ 0 h 3003259"/>
                <a:gd name="connsiteX89" fmla="*/ 444617 w 2122415"/>
                <a:gd name="connsiteY89" fmla="*/ 0 h 3003259"/>
                <a:gd name="connsiteX90" fmla="*/ 461395 w 2122415"/>
                <a:gd name="connsiteY90" fmla="*/ 318782 h 3003259"/>
                <a:gd name="connsiteX91" fmla="*/ 0 w 2122415"/>
                <a:gd name="connsiteY91" fmla="*/ 964734 h 3003259"/>
                <a:gd name="connsiteX0" fmla="*/ 0 w 2122415"/>
                <a:gd name="connsiteY0" fmla="*/ 964734 h 3003259"/>
                <a:gd name="connsiteX1" fmla="*/ 0 w 2122415"/>
                <a:gd name="connsiteY1" fmla="*/ 964734 h 3003259"/>
                <a:gd name="connsiteX2" fmla="*/ 25167 w 2122415"/>
                <a:gd name="connsiteY2" fmla="*/ 1082180 h 3003259"/>
                <a:gd name="connsiteX3" fmla="*/ 50334 w 2122415"/>
                <a:gd name="connsiteY3" fmla="*/ 1090569 h 3003259"/>
                <a:gd name="connsiteX4" fmla="*/ 67112 w 2122415"/>
                <a:gd name="connsiteY4" fmla="*/ 1115736 h 3003259"/>
                <a:gd name="connsiteX5" fmla="*/ 113471 w 2122415"/>
                <a:gd name="connsiteY5" fmla="*/ 1129413 h 3003259"/>
                <a:gd name="connsiteX6" fmla="*/ 151877 w 2122415"/>
                <a:gd name="connsiteY6" fmla="*/ 1144879 h 3003259"/>
                <a:gd name="connsiteX7" fmla="*/ 193384 w 2122415"/>
                <a:gd name="connsiteY7" fmla="*/ 1096295 h 3003259"/>
                <a:gd name="connsiteX8" fmla="*/ 201773 w 2122415"/>
                <a:gd name="connsiteY8" fmla="*/ 1157243 h 3003259"/>
                <a:gd name="connsiteX9" fmla="*/ 242843 w 2122415"/>
                <a:gd name="connsiteY9" fmla="*/ 1137802 h 3003259"/>
                <a:gd name="connsiteX10" fmla="*/ 301675 w 2122415"/>
                <a:gd name="connsiteY10" fmla="*/ 1143201 h 3003259"/>
                <a:gd name="connsiteX11" fmla="*/ 324071 w 2122415"/>
                <a:gd name="connsiteY11" fmla="*/ 1185948 h 3003259"/>
                <a:gd name="connsiteX12" fmla="*/ 377505 w 2122415"/>
                <a:gd name="connsiteY12" fmla="*/ 1241571 h 3003259"/>
                <a:gd name="connsiteX13" fmla="*/ 419450 w 2122415"/>
                <a:gd name="connsiteY13" fmla="*/ 1199626 h 3003259"/>
                <a:gd name="connsiteX14" fmla="*/ 485686 w 2122415"/>
                <a:gd name="connsiteY14" fmla="*/ 1248209 h 3003259"/>
                <a:gd name="connsiteX15" fmla="*/ 545284 w 2122415"/>
                <a:gd name="connsiteY15" fmla="*/ 1241571 h 3003259"/>
                <a:gd name="connsiteX16" fmla="*/ 595618 w 2122415"/>
                <a:gd name="connsiteY16" fmla="*/ 1258349 h 3003259"/>
                <a:gd name="connsiteX17" fmla="*/ 620785 w 2122415"/>
                <a:gd name="connsiteY17" fmla="*/ 1266738 h 3003259"/>
                <a:gd name="connsiteX18" fmla="*/ 637563 w 2122415"/>
                <a:gd name="connsiteY18" fmla="*/ 1291905 h 3003259"/>
                <a:gd name="connsiteX19" fmla="*/ 645952 w 2122415"/>
                <a:gd name="connsiteY19" fmla="*/ 1325461 h 3003259"/>
                <a:gd name="connsiteX20" fmla="*/ 671119 w 2122415"/>
                <a:gd name="connsiteY20" fmla="*/ 1342239 h 3003259"/>
                <a:gd name="connsiteX21" fmla="*/ 696286 w 2122415"/>
                <a:gd name="connsiteY21" fmla="*/ 1333850 h 3003259"/>
                <a:gd name="connsiteX22" fmla="*/ 704675 w 2122415"/>
                <a:gd name="connsiteY22" fmla="*/ 1308683 h 3003259"/>
                <a:gd name="connsiteX23" fmla="*/ 780176 w 2122415"/>
                <a:gd name="connsiteY23" fmla="*/ 1317072 h 3003259"/>
                <a:gd name="connsiteX24" fmla="*/ 820808 w 2122415"/>
                <a:gd name="connsiteY24" fmla="*/ 1266738 h 3003259"/>
                <a:gd name="connsiteX25" fmla="*/ 805343 w 2122415"/>
                <a:gd name="connsiteY25" fmla="*/ 1241571 h 3003259"/>
                <a:gd name="connsiteX26" fmla="*/ 830510 w 2122415"/>
                <a:gd name="connsiteY26" fmla="*/ 1224793 h 3003259"/>
                <a:gd name="connsiteX27" fmla="*/ 864066 w 2122415"/>
                <a:gd name="connsiteY27" fmla="*/ 1233182 h 3003259"/>
                <a:gd name="connsiteX28" fmla="*/ 889233 w 2122415"/>
                <a:gd name="connsiteY28" fmla="*/ 1249960 h 3003259"/>
                <a:gd name="connsiteX29" fmla="*/ 914400 w 2122415"/>
                <a:gd name="connsiteY29" fmla="*/ 1258349 h 3003259"/>
                <a:gd name="connsiteX30" fmla="*/ 931178 w 2122415"/>
                <a:gd name="connsiteY30" fmla="*/ 1291905 h 3003259"/>
                <a:gd name="connsiteX31" fmla="*/ 645952 w 2122415"/>
                <a:gd name="connsiteY31" fmla="*/ 1820411 h 3003259"/>
                <a:gd name="connsiteX32" fmla="*/ 620785 w 2122415"/>
                <a:gd name="connsiteY32" fmla="*/ 1887523 h 3003259"/>
                <a:gd name="connsiteX33" fmla="*/ 595618 w 2122415"/>
                <a:gd name="connsiteY33" fmla="*/ 1895912 h 3003259"/>
                <a:gd name="connsiteX34" fmla="*/ 587229 w 2122415"/>
                <a:gd name="connsiteY34" fmla="*/ 1929468 h 3003259"/>
                <a:gd name="connsiteX35" fmla="*/ 570451 w 2122415"/>
                <a:gd name="connsiteY35" fmla="*/ 1979802 h 3003259"/>
                <a:gd name="connsiteX36" fmla="*/ 562062 w 2122415"/>
                <a:gd name="connsiteY36" fmla="*/ 2004969 h 3003259"/>
                <a:gd name="connsiteX37" fmla="*/ 536895 w 2122415"/>
                <a:gd name="connsiteY37" fmla="*/ 2021747 h 3003259"/>
                <a:gd name="connsiteX38" fmla="*/ 469784 w 2122415"/>
                <a:gd name="connsiteY38" fmla="*/ 2030136 h 3003259"/>
                <a:gd name="connsiteX39" fmla="*/ 419450 w 2122415"/>
                <a:gd name="connsiteY39" fmla="*/ 2063692 h 3003259"/>
                <a:gd name="connsiteX40" fmla="*/ 411061 w 2122415"/>
                <a:gd name="connsiteY40" fmla="*/ 2072081 h 3003259"/>
                <a:gd name="connsiteX41" fmla="*/ 151002 w 2122415"/>
                <a:gd name="connsiteY41" fmla="*/ 2541864 h 3003259"/>
                <a:gd name="connsiteX42" fmla="*/ 125835 w 2122415"/>
                <a:gd name="connsiteY42" fmla="*/ 2608976 h 3003259"/>
                <a:gd name="connsiteX43" fmla="*/ 109057 w 2122415"/>
                <a:gd name="connsiteY43" fmla="*/ 2659310 h 3003259"/>
                <a:gd name="connsiteX44" fmla="*/ 109057 w 2122415"/>
                <a:gd name="connsiteY44" fmla="*/ 2676088 h 3003259"/>
                <a:gd name="connsiteX45" fmla="*/ 167780 w 2122415"/>
                <a:gd name="connsiteY45" fmla="*/ 2718033 h 3003259"/>
                <a:gd name="connsiteX46" fmla="*/ 209725 w 2122415"/>
                <a:gd name="connsiteY46" fmla="*/ 2759978 h 3003259"/>
                <a:gd name="connsiteX47" fmla="*/ 218114 w 2122415"/>
                <a:gd name="connsiteY47" fmla="*/ 2818701 h 3003259"/>
                <a:gd name="connsiteX48" fmla="*/ 184558 w 2122415"/>
                <a:gd name="connsiteY48" fmla="*/ 2852257 h 3003259"/>
                <a:gd name="connsiteX49" fmla="*/ 151002 w 2122415"/>
                <a:gd name="connsiteY49" fmla="*/ 2860646 h 3003259"/>
                <a:gd name="connsiteX50" fmla="*/ 159391 w 2122415"/>
                <a:gd name="connsiteY50" fmla="*/ 2885813 h 3003259"/>
                <a:gd name="connsiteX51" fmla="*/ 142613 w 2122415"/>
                <a:gd name="connsiteY51" fmla="*/ 2936147 h 3003259"/>
                <a:gd name="connsiteX52" fmla="*/ 151002 w 2122415"/>
                <a:gd name="connsiteY52" fmla="*/ 2961314 h 3003259"/>
                <a:gd name="connsiteX53" fmla="*/ 167780 w 2122415"/>
                <a:gd name="connsiteY53" fmla="*/ 2986481 h 3003259"/>
                <a:gd name="connsiteX54" fmla="*/ 176169 w 2122415"/>
                <a:gd name="connsiteY54" fmla="*/ 3003259 h 3003259"/>
                <a:gd name="connsiteX55" fmla="*/ 1300294 w 2122415"/>
                <a:gd name="connsiteY55" fmla="*/ 2978092 h 3003259"/>
                <a:gd name="connsiteX56" fmla="*/ 1342239 w 2122415"/>
                <a:gd name="connsiteY56" fmla="*/ 2860646 h 3003259"/>
                <a:gd name="connsiteX57" fmla="*/ 1350628 w 2122415"/>
                <a:gd name="connsiteY57" fmla="*/ 2835479 h 3003259"/>
                <a:gd name="connsiteX58" fmla="*/ 1367406 w 2122415"/>
                <a:gd name="connsiteY58" fmla="*/ 2810312 h 3003259"/>
                <a:gd name="connsiteX59" fmla="*/ 1392573 w 2122415"/>
                <a:gd name="connsiteY59" fmla="*/ 2718033 h 3003259"/>
                <a:gd name="connsiteX60" fmla="*/ 1392573 w 2122415"/>
                <a:gd name="connsiteY60" fmla="*/ 2701255 h 3003259"/>
                <a:gd name="connsiteX61" fmla="*/ 1359017 w 2122415"/>
                <a:gd name="connsiteY61" fmla="*/ 2139193 h 3003259"/>
                <a:gd name="connsiteX62" fmla="*/ 1426129 w 2122415"/>
                <a:gd name="connsiteY62" fmla="*/ 2080470 h 3003259"/>
                <a:gd name="connsiteX63" fmla="*/ 1551963 w 2122415"/>
                <a:gd name="connsiteY63" fmla="*/ 1644242 h 3003259"/>
                <a:gd name="connsiteX64" fmla="*/ 1585519 w 2122415"/>
                <a:gd name="connsiteY64" fmla="*/ 1577130 h 3003259"/>
                <a:gd name="connsiteX65" fmla="*/ 1593908 w 2122415"/>
                <a:gd name="connsiteY65" fmla="*/ 1543574 h 3003259"/>
                <a:gd name="connsiteX66" fmla="*/ 1619075 w 2122415"/>
                <a:gd name="connsiteY66" fmla="*/ 1451295 h 3003259"/>
                <a:gd name="connsiteX67" fmla="*/ 1635853 w 2122415"/>
                <a:gd name="connsiteY67" fmla="*/ 1400962 h 3003259"/>
                <a:gd name="connsiteX68" fmla="*/ 1644242 w 2122415"/>
                <a:gd name="connsiteY68" fmla="*/ 1375795 h 3003259"/>
                <a:gd name="connsiteX69" fmla="*/ 1669409 w 2122415"/>
                <a:gd name="connsiteY69" fmla="*/ 1359017 h 3003259"/>
                <a:gd name="connsiteX70" fmla="*/ 1693700 w 2122415"/>
                <a:gd name="connsiteY70" fmla="*/ 1345777 h 3003259"/>
                <a:gd name="connsiteX71" fmla="*/ 1728132 w 2122415"/>
                <a:gd name="connsiteY71" fmla="*/ 1317072 h 3003259"/>
                <a:gd name="connsiteX72" fmla="*/ 1736521 w 2122415"/>
                <a:gd name="connsiteY72" fmla="*/ 1308683 h 3003259"/>
                <a:gd name="connsiteX73" fmla="*/ 1744910 w 2122415"/>
                <a:gd name="connsiteY73" fmla="*/ 1140903 h 3003259"/>
                <a:gd name="connsiteX74" fmla="*/ 1753299 w 2122415"/>
                <a:gd name="connsiteY74" fmla="*/ 1073791 h 3003259"/>
                <a:gd name="connsiteX75" fmla="*/ 1761688 w 2122415"/>
                <a:gd name="connsiteY75" fmla="*/ 964734 h 3003259"/>
                <a:gd name="connsiteX76" fmla="*/ 1770077 w 2122415"/>
                <a:gd name="connsiteY76" fmla="*/ 939567 h 3003259"/>
                <a:gd name="connsiteX77" fmla="*/ 1802757 w 2122415"/>
                <a:gd name="connsiteY77" fmla="*/ 918375 h 3003259"/>
                <a:gd name="connsiteX78" fmla="*/ 1862356 w 2122415"/>
                <a:gd name="connsiteY78" fmla="*/ 872455 h 3003259"/>
                <a:gd name="connsiteX79" fmla="*/ 1904301 w 2122415"/>
                <a:gd name="connsiteY79" fmla="*/ 864066 h 3003259"/>
                <a:gd name="connsiteX80" fmla="*/ 1937857 w 2122415"/>
                <a:gd name="connsiteY80" fmla="*/ 788565 h 3003259"/>
                <a:gd name="connsiteX81" fmla="*/ 1946246 w 2122415"/>
                <a:gd name="connsiteY81" fmla="*/ 763398 h 3003259"/>
                <a:gd name="connsiteX82" fmla="*/ 1937857 w 2122415"/>
                <a:gd name="connsiteY82" fmla="*/ 654341 h 3003259"/>
                <a:gd name="connsiteX83" fmla="*/ 1946246 w 2122415"/>
                <a:gd name="connsiteY83" fmla="*/ 629174 h 3003259"/>
                <a:gd name="connsiteX84" fmla="*/ 2013358 w 2122415"/>
                <a:gd name="connsiteY84" fmla="*/ 620785 h 3003259"/>
                <a:gd name="connsiteX85" fmla="*/ 2122415 w 2122415"/>
                <a:gd name="connsiteY85" fmla="*/ 436228 h 3003259"/>
                <a:gd name="connsiteX86" fmla="*/ 1661020 w 2122415"/>
                <a:gd name="connsiteY86" fmla="*/ 427839 h 3003259"/>
                <a:gd name="connsiteX87" fmla="*/ 1233182 w 2122415"/>
                <a:gd name="connsiteY87" fmla="*/ 427839 h 3003259"/>
                <a:gd name="connsiteX88" fmla="*/ 1233182 w 2122415"/>
                <a:gd name="connsiteY88" fmla="*/ 0 h 3003259"/>
                <a:gd name="connsiteX89" fmla="*/ 444617 w 2122415"/>
                <a:gd name="connsiteY89" fmla="*/ 0 h 3003259"/>
                <a:gd name="connsiteX90" fmla="*/ 461395 w 2122415"/>
                <a:gd name="connsiteY90" fmla="*/ 318782 h 3003259"/>
                <a:gd name="connsiteX91" fmla="*/ 0 w 2122415"/>
                <a:gd name="connsiteY91" fmla="*/ 964734 h 300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122415" h="3003259">
                  <a:moveTo>
                    <a:pt x="0" y="964734"/>
                  </a:moveTo>
                  <a:lnTo>
                    <a:pt x="0" y="964734"/>
                  </a:lnTo>
                  <a:cubicBezTo>
                    <a:pt x="2173" y="988632"/>
                    <a:pt x="-6417" y="1056913"/>
                    <a:pt x="25167" y="1082180"/>
                  </a:cubicBezTo>
                  <a:cubicBezTo>
                    <a:pt x="32072" y="1087704"/>
                    <a:pt x="41945" y="1087773"/>
                    <a:pt x="50334" y="1090569"/>
                  </a:cubicBezTo>
                  <a:cubicBezTo>
                    <a:pt x="55927" y="1098958"/>
                    <a:pt x="56589" y="1109262"/>
                    <a:pt x="67112" y="1115736"/>
                  </a:cubicBezTo>
                  <a:cubicBezTo>
                    <a:pt x="77635" y="1122210"/>
                    <a:pt x="99344" y="1124556"/>
                    <a:pt x="113471" y="1129413"/>
                  </a:cubicBezTo>
                  <a:cubicBezTo>
                    <a:pt x="127598" y="1134270"/>
                    <a:pt x="138558" y="1150399"/>
                    <a:pt x="151877" y="1144879"/>
                  </a:cubicBezTo>
                  <a:cubicBezTo>
                    <a:pt x="165196" y="1139359"/>
                    <a:pt x="129804" y="1075102"/>
                    <a:pt x="193384" y="1096295"/>
                  </a:cubicBezTo>
                  <a:cubicBezTo>
                    <a:pt x="196180" y="1104684"/>
                    <a:pt x="193530" y="1150325"/>
                    <a:pt x="201773" y="1157243"/>
                  </a:cubicBezTo>
                  <a:cubicBezTo>
                    <a:pt x="210016" y="1164161"/>
                    <a:pt x="226193" y="1140142"/>
                    <a:pt x="242843" y="1137802"/>
                  </a:cubicBezTo>
                  <a:cubicBezTo>
                    <a:pt x="259493" y="1135462"/>
                    <a:pt x="288137" y="1135177"/>
                    <a:pt x="301675" y="1143201"/>
                  </a:cubicBezTo>
                  <a:cubicBezTo>
                    <a:pt x="315213" y="1151225"/>
                    <a:pt x="309445" y="1173529"/>
                    <a:pt x="324071" y="1185948"/>
                  </a:cubicBezTo>
                  <a:cubicBezTo>
                    <a:pt x="344037" y="1245847"/>
                    <a:pt x="350917" y="1201689"/>
                    <a:pt x="377505" y="1241571"/>
                  </a:cubicBezTo>
                  <a:cubicBezTo>
                    <a:pt x="384962" y="1230386"/>
                    <a:pt x="401420" y="1198520"/>
                    <a:pt x="419450" y="1199626"/>
                  </a:cubicBezTo>
                  <a:cubicBezTo>
                    <a:pt x="437480" y="1200732"/>
                    <a:pt x="468908" y="1242616"/>
                    <a:pt x="485686" y="1248209"/>
                  </a:cubicBezTo>
                  <a:cubicBezTo>
                    <a:pt x="505552" y="1245996"/>
                    <a:pt x="526962" y="1239881"/>
                    <a:pt x="545284" y="1241571"/>
                  </a:cubicBezTo>
                  <a:cubicBezTo>
                    <a:pt x="563606" y="1243261"/>
                    <a:pt x="578840" y="1252756"/>
                    <a:pt x="595618" y="1258349"/>
                  </a:cubicBezTo>
                  <a:lnTo>
                    <a:pt x="620785" y="1266738"/>
                  </a:lnTo>
                  <a:cubicBezTo>
                    <a:pt x="626378" y="1275127"/>
                    <a:pt x="633591" y="1282638"/>
                    <a:pt x="637563" y="1291905"/>
                  </a:cubicBezTo>
                  <a:cubicBezTo>
                    <a:pt x="642105" y="1302502"/>
                    <a:pt x="639557" y="1315868"/>
                    <a:pt x="645952" y="1325461"/>
                  </a:cubicBezTo>
                  <a:cubicBezTo>
                    <a:pt x="651545" y="1333850"/>
                    <a:pt x="662730" y="1336646"/>
                    <a:pt x="671119" y="1342239"/>
                  </a:cubicBezTo>
                  <a:cubicBezTo>
                    <a:pt x="679508" y="1339443"/>
                    <a:pt x="690033" y="1340103"/>
                    <a:pt x="696286" y="1333850"/>
                  </a:cubicBezTo>
                  <a:cubicBezTo>
                    <a:pt x="702539" y="1327597"/>
                    <a:pt x="696004" y="1310417"/>
                    <a:pt x="704675" y="1308683"/>
                  </a:cubicBezTo>
                  <a:cubicBezTo>
                    <a:pt x="729505" y="1303717"/>
                    <a:pt x="755009" y="1314276"/>
                    <a:pt x="780176" y="1317072"/>
                  </a:cubicBezTo>
                  <a:lnTo>
                    <a:pt x="820808" y="1266738"/>
                  </a:lnTo>
                  <a:cubicBezTo>
                    <a:pt x="823604" y="1258349"/>
                    <a:pt x="803726" y="1248562"/>
                    <a:pt x="805343" y="1241571"/>
                  </a:cubicBezTo>
                  <a:cubicBezTo>
                    <a:pt x="806960" y="1234580"/>
                    <a:pt x="822121" y="1230386"/>
                    <a:pt x="830510" y="1224793"/>
                  </a:cubicBezTo>
                  <a:cubicBezTo>
                    <a:pt x="841695" y="1227589"/>
                    <a:pt x="853469" y="1228640"/>
                    <a:pt x="864066" y="1233182"/>
                  </a:cubicBezTo>
                  <a:cubicBezTo>
                    <a:pt x="873333" y="1237154"/>
                    <a:pt x="880215" y="1245451"/>
                    <a:pt x="889233" y="1249960"/>
                  </a:cubicBezTo>
                  <a:cubicBezTo>
                    <a:pt x="897142" y="1253915"/>
                    <a:pt x="906011" y="1255553"/>
                    <a:pt x="914400" y="1258349"/>
                  </a:cubicBezTo>
                  <a:cubicBezTo>
                    <a:pt x="932729" y="1285843"/>
                    <a:pt x="931178" y="1273434"/>
                    <a:pt x="931178" y="1291905"/>
                  </a:cubicBezTo>
                  <a:lnTo>
                    <a:pt x="645952" y="1820411"/>
                  </a:lnTo>
                  <a:cubicBezTo>
                    <a:pt x="637563" y="1842782"/>
                    <a:pt x="634038" y="1867644"/>
                    <a:pt x="620785" y="1887523"/>
                  </a:cubicBezTo>
                  <a:cubicBezTo>
                    <a:pt x="615880" y="1894881"/>
                    <a:pt x="601142" y="1889007"/>
                    <a:pt x="595618" y="1895912"/>
                  </a:cubicBezTo>
                  <a:cubicBezTo>
                    <a:pt x="588416" y="1904915"/>
                    <a:pt x="590542" y="1918425"/>
                    <a:pt x="587229" y="1929468"/>
                  </a:cubicBezTo>
                  <a:cubicBezTo>
                    <a:pt x="582147" y="1946408"/>
                    <a:pt x="576044" y="1963024"/>
                    <a:pt x="570451" y="1979802"/>
                  </a:cubicBezTo>
                  <a:cubicBezTo>
                    <a:pt x="567655" y="1988191"/>
                    <a:pt x="569420" y="2000064"/>
                    <a:pt x="562062" y="2004969"/>
                  </a:cubicBezTo>
                  <a:lnTo>
                    <a:pt x="536895" y="2021747"/>
                  </a:lnTo>
                  <a:cubicBezTo>
                    <a:pt x="452874" y="1993740"/>
                    <a:pt x="510124" y="1994838"/>
                    <a:pt x="469784" y="2030136"/>
                  </a:cubicBezTo>
                  <a:cubicBezTo>
                    <a:pt x="454609" y="2043415"/>
                    <a:pt x="433709" y="2049433"/>
                    <a:pt x="419450" y="2063692"/>
                  </a:cubicBezTo>
                  <a:lnTo>
                    <a:pt x="411061" y="2072081"/>
                  </a:lnTo>
                  <a:lnTo>
                    <a:pt x="151002" y="2541864"/>
                  </a:lnTo>
                  <a:cubicBezTo>
                    <a:pt x="142613" y="2564235"/>
                    <a:pt x="133871" y="2586476"/>
                    <a:pt x="125835" y="2608976"/>
                  </a:cubicBezTo>
                  <a:cubicBezTo>
                    <a:pt x="119887" y="2625631"/>
                    <a:pt x="109057" y="2659310"/>
                    <a:pt x="109057" y="2659310"/>
                  </a:cubicBezTo>
                  <a:lnTo>
                    <a:pt x="109057" y="2676088"/>
                  </a:lnTo>
                  <a:cubicBezTo>
                    <a:pt x="128631" y="2690070"/>
                    <a:pt x="149801" y="2702052"/>
                    <a:pt x="167780" y="2718033"/>
                  </a:cubicBezTo>
                  <a:cubicBezTo>
                    <a:pt x="251670" y="2792602"/>
                    <a:pt x="114650" y="2696594"/>
                    <a:pt x="209725" y="2759978"/>
                  </a:cubicBezTo>
                  <a:cubicBezTo>
                    <a:pt x="212521" y="2779552"/>
                    <a:pt x="218114" y="2798928"/>
                    <a:pt x="218114" y="2818701"/>
                  </a:cubicBezTo>
                  <a:cubicBezTo>
                    <a:pt x="218114" y="2847463"/>
                    <a:pt x="206929" y="2845865"/>
                    <a:pt x="184558" y="2852257"/>
                  </a:cubicBezTo>
                  <a:cubicBezTo>
                    <a:pt x="173472" y="2855424"/>
                    <a:pt x="162187" y="2857850"/>
                    <a:pt x="151002" y="2860646"/>
                  </a:cubicBezTo>
                  <a:cubicBezTo>
                    <a:pt x="153798" y="2869035"/>
                    <a:pt x="160368" y="2877024"/>
                    <a:pt x="159391" y="2885813"/>
                  </a:cubicBezTo>
                  <a:cubicBezTo>
                    <a:pt x="157438" y="2903390"/>
                    <a:pt x="142613" y="2936147"/>
                    <a:pt x="142613" y="2936147"/>
                  </a:cubicBezTo>
                  <a:cubicBezTo>
                    <a:pt x="145409" y="2944536"/>
                    <a:pt x="147047" y="2953405"/>
                    <a:pt x="151002" y="2961314"/>
                  </a:cubicBezTo>
                  <a:cubicBezTo>
                    <a:pt x="155511" y="2970332"/>
                    <a:pt x="162593" y="2977835"/>
                    <a:pt x="167780" y="2986481"/>
                  </a:cubicBezTo>
                  <a:cubicBezTo>
                    <a:pt x="170997" y="2991843"/>
                    <a:pt x="173373" y="2997666"/>
                    <a:pt x="176169" y="3003259"/>
                  </a:cubicBezTo>
                  <a:lnTo>
                    <a:pt x="1300294" y="2978092"/>
                  </a:lnTo>
                  <a:cubicBezTo>
                    <a:pt x="1331671" y="2894420"/>
                    <a:pt x="1317906" y="2933646"/>
                    <a:pt x="1342239" y="2860646"/>
                  </a:cubicBezTo>
                  <a:cubicBezTo>
                    <a:pt x="1345035" y="2852257"/>
                    <a:pt x="1345723" y="2842837"/>
                    <a:pt x="1350628" y="2835479"/>
                  </a:cubicBezTo>
                  <a:cubicBezTo>
                    <a:pt x="1356221" y="2827090"/>
                    <a:pt x="1363311" y="2819525"/>
                    <a:pt x="1367406" y="2810312"/>
                  </a:cubicBezTo>
                  <a:cubicBezTo>
                    <a:pt x="1379139" y="2783912"/>
                    <a:pt x="1388418" y="2747118"/>
                    <a:pt x="1392573" y="2718033"/>
                  </a:cubicBezTo>
                  <a:cubicBezTo>
                    <a:pt x="1393364" y="2712497"/>
                    <a:pt x="1392573" y="2706848"/>
                    <a:pt x="1392573" y="2701255"/>
                  </a:cubicBezTo>
                  <a:lnTo>
                    <a:pt x="1359017" y="2139193"/>
                  </a:lnTo>
                  <a:cubicBezTo>
                    <a:pt x="1405838" y="2073644"/>
                    <a:pt x="1376907" y="2080470"/>
                    <a:pt x="1426129" y="2080470"/>
                  </a:cubicBezTo>
                  <a:lnTo>
                    <a:pt x="1551963" y="1644242"/>
                  </a:lnTo>
                  <a:cubicBezTo>
                    <a:pt x="1563148" y="1621871"/>
                    <a:pt x="1581045" y="1601738"/>
                    <a:pt x="1585519" y="1577130"/>
                  </a:cubicBezTo>
                  <a:cubicBezTo>
                    <a:pt x="1593213" y="1534813"/>
                    <a:pt x="1533411" y="1563740"/>
                    <a:pt x="1593908" y="1543574"/>
                  </a:cubicBezTo>
                  <a:cubicBezTo>
                    <a:pt x="1612088" y="1398134"/>
                    <a:pt x="1585972" y="1525776"/>
                    <a:pt x="1619075" y="1451295"/>
                  </a:cubicBezTo>
                  <a:cubicBezTo>
                    <a:pt x="1626258" y="1435134"/>
                    <a:pt x="1630260" y="1417740"/>
                    <a:pt x="1635853" y="1400962"/>
                  </a:cubicBezTo>
                  <a:cubicBezTo>
                    <a:pt x="1638649" y="1392573"/>
                    <a:pt x="1636884" y="1380700"/>
                    <a:pt x="1644242" y="1375795"/>
                  </a:cubicBezTo>
                  <a:lnTo>
                    <a:pt x="1669409" y="1359017"/>
                  </a:lnTo>
                  <a:cubicBezTo>
                    <a:pt x="1672205" y="1350628"/>
                    <a:pt x="1686504" y="1350917"/>
                    <a:pt x="1693700" y="1345777"/>
                  </a:cubicBezTo>
                  <a:cubicBezTo>
                    <a:pt x="1708091" y="1335497"/>
                    <a:pt x="1720995" y="1323254"/>
                    <a:pt x="1728132" y="1317072"/>
                  </a:cubicBezTo>
                  <a:cubicBezTo>
                    <a:pt x="1735269" y="1310890"/>
                    <a:pt x="1733725" y="1311479"/>
                    <a:pt x="1736521" y="1308683"/>
                  </a:cubicBezTo>
                  <a:lnTo>
                    <a:pt x="1744910" y="1140903"/>
                  </a:lnTo>
                  <a:lnTo>
                    <a:pt x="1753299" y="1073791"/>
                  </a:lnTo>
                  <a:cubicBezTo>
                    <a:pt x="1756095" y="1037439"/>
                    <a:pt x="1757166" y="1000912"/>
                    <a:pt x="1761688" y="964734"/>
                  </a:cubicBezTo>
                  <a:cubicBezTo>
                    <a:pt x="1762785" y="955960"/>
                    <a:pt x="1763232" y="947293"/>
                    <a:pt x="1770077" y="939567"/>
                  </a:cubicBezTo>
                  <a:cubicBezTo>
                    <a:pt x="1776922" y="931841"/>
                    <a:pt x="1795169" y="925014"/>
                    <a:pt x="1802757" y="918375"/>
                  </a:cubicBezTo>
                  <a:cubicBezTo>
                    <a:pt x="1827750" y="896506"/>
                    <a:pt x="1845432" y="881506"/>
                    <a:pt x="1862356" y="872455"/>
                  </a:cubicBezTo>
                  <a:cubicBezTo>
                    <a:pt x="1879280" y="863404"/>
                    <a:pt x="1890319" y="866862"/>
                    <a:pt x="1904301" y="864066"/>
                  </a:cubicBezTo>
                  <a:cubicBezTo>
                    <a:pt x="1930889" y="824184"/>
                    <a:pt x="1917891" y="848464"/>
                    <a:pt x="1937857" y="788565"/>
                  </a:cubicBezTo>
                  <a:lnTo>
                    <a:pt x="1946246" y="763398"/>
                  </a:lnTo>
                  <a:cubicBezTo>
                    <a:pt x="1925650" y="701611"/>
                    <a:pt x="1924244" y="722404"/>
                    <a:pt x="1937857" y="654341"/>
                  </a:cubicBezTo>
                  <a:cubicBezTo>
                    <a:pt x="1939591" y="645670"/>
                    <a:pt x="1939993" y="635427"/>
                    <a:pt x="1946246" y="629174"/>
                  </a:cubicBezTo>
                  <a:cubicBezTo>
                    <a:pt x="1959056" y="616364"/>
                    <a:pt x="2003080" y="620785"/>
                    <a:pt x="2013358" y="620785"/>
                  </a:cubicBezTo>
                  <a:lnTo>
                    <a:pt x="2122415" y="436228"/>
                  </a:lnTo>
                  <a:lnTo>
                    <a:pt x="1661020" y="427839"/>
                  </a:lnTo>
                  <a:lnTo>
                    <a:pt x="1233182" y="427839"/>
                  </a:lnTo>
                  <a:lnTo>
                    <a:pt x="1233182" y="0"/>
                  </a:lnTo>
                  <a:lnTo>
                    <a:pt x="444617" y="0"/>
                  </a:lnTo>
                  <a:lnTo>
                    <a:pt x="461395" y="318782"/>
                  </a:lnTo>
                  <a:lnTo>
                    <a:pt x="0" y="964734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63B703-9A7C-423C-8E07-FC8D89B4294E}"/>
              </a:ext>
            </a:extLst>
          </p:cNvPr>
          <p:cNvSpPr txBox="1"/>
          <p:nvPr/>
        </p:nvSpPr>
        <p:spPr>
          <a:xfrm>
            <a:off x="2842316" y="371475"/>
            <a:ext cx="6472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101 discharges within 25 sites all within the Cambria Mining District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1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383F-FFA3-489F-9F3A-5D1E50DD3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Data Sourcing: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F01AC-8FE8-4A45-B3B9-A59D82993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Digital tracking of surface mine permits with Pa Title 25 Chapter 87 Subchapter F protection.</a:t>
            </a:r>
          </a:p>
          <a:p>
            <a:r>
              <a:rPr lang="en-US" dirty="0"/>
              <a:t>Physical files of sites that qualified (mining complete, bond released)</a:t>
            </a:r>
          </a:p>
          <a:p>
            <a:pPr lvl="1"/>
            <a:r>
              <a:rPr lang="en-US" dirty="0"/>
              <a:t>Module 26:Remining / Baseline calculations / coal seam info/ method</a:t>
            </a:r>
          </a:p>
          <a:p>
            <a:pPr lvl="1"/>
            <a:r>
              <a:rPr lang="en-US" dirty="0"/>
              <a:t>Module 8 background data</a:t>
            </a:r>
          </a:p>
          <a:p>
            <a:r>
              <a:rPr lang="en-US" dirty="0"/>
              <a:t>Microfilm of archived sites</a:t>
            </a:r>
          </a:p>
          <a:p>
            <a:r>
              <a:rPr lang="en-US" dirty="0"/>
              <a:t>Qualification review:  minimum 12 time-series dataset; corresponding post-mining dataset</a:t>
            </a:r>
          </a:p>
          <a:p>
            <a:r>
              <a:rPr lang="en-US" dirty="0"/>
              <a:t>Baseline calculation correction/update for statistical comparison</a:t>
            </a:r>
          </a:p>
        </p:txBody>
      </p:sp>
    </p:spTree>
    <p:extLst>
      <p:ext uri="{BB962C8B-B14F-4D97-AF65-F5344CB8AC3E}">
        <p14:creationId xmlns:p14="http://schemas.microsoft.com/office/powerpoint/2010/main" val="4163602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5AD57C-13A6-451B-8890-7D6C23B10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5" y="76199"/>
            <a:ext cx="5772524" cy="6638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59620-E398-485C-AF0E-F7EC37F9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255" y="3395661"/>
            <a:ext cx="7015069" cy="29807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4E78C0-F216-4829-AFF1-210B424A83FF}"/>
              </a:ext>
            </a:extLst>
          </p:cNvPr>
          <p:cNvSpPr/>
          <p:nvPr/>
        </p:nvSpPr>
        <p:spPr>
          <a:xfrm>
            <a:off x="5655514" y="250209"/>
            <a:ext cx="6374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Baseline calculation confidence interval correction: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E4DBC6-27FB-45D9-B272-394C67242BD3}"/>
              </a:ext>
            </a:extLst>
          </p:cNvPr>
          <p:cNvSpPr/>
          <p:nvPr/>
        </p:nvSpPr>
        <p:spPr>
          <a:xfrm>
            <a:off x="5655514" y="824329"/>
            <a:ext cx="6374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allowed for:</a:t>
            </a:r>
          </a:p>
          <a:p>
            <a:endParaRPr lang="en-US" dirty="0"/>
          </a:p>
          <a:p>
            <a:r>
              <a:rPr lang="en-US" dirty="0"/>
              <a:t>- Parameter by Parameter comparison for pre-existing, pre-mining discharge baseline data vs. post-mining monitoring data obtained prior to bond release.</a:t>
            </a:r>
          </a:p>
          <a:p>
            <a:endParaRPr lang="en-US" dirty="0"/>
          </a:p>
          <a:p>
            <a:r>
              <a:rPr lang="en-US" dirty="0"/>
              <a:t>- Compilation of data across the study area for geographical sorting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7F61C3-27F6-409B-B38E-46A2E578F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" y="3511257"/>
            <a:ext cx="3667277" cy="32038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C85DFF-244D-462D-AB27-4B2AAA970CFB}"/>
              </a:ext>
            </a:extLst>
          </p:cNvPr>
          <p:cNvSpPr/>
          <p:nvPr/>
        </p:nvSpPr>
        <p:spPr>
          <a:xfrm>
            <a:off x="1828800" y="5771626"/>
            <a:ext cx="2172749" cy="4291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0D8E3-9EE7-47A3-BCD3-9B10228161CA}"/>
              </a:ext>
            </a:extLst>
          </p:cNvPr>
          <p:cNvSpPr/>
          <p:nvPr/>
        </p:nvSpPr>
        <p:spPr>
          <a:xfrm>
            <a:off x="2771775" y="6019101"/>
            <a:ext cx="247650" cy="1054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32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B29BE1-5252-4D42-A87A-44E999689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8" y="0"/>
            <a:ext cx="12065903" cy="6858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206B79-D889-495D-8B8C-2ABC8D807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433443"/>
              </p:ext>
            </p:extLst>
          </p:nvPr>
        </p:nvGraphicFramePr>
        <p:xfrm>
          <a:off x="5788025" y="3558381"/>
          <a:ext cx="2120900" cy="771525"/>
        </p:xfrm>
        <a:graphic>
          <a:graphicData uri="http://schemas.openxmlformats.org/drawingml/2006/table">
            <a:tbl>
              <a:tblPr/>
              <a:tblGrid>
                <a:gridCol w="2120900">
                  <a:extLst>
                    <a:ext uri="{9D8B030D-6E8A-4147-A177-3AD203B41FA5}">
                      <a16:colId xmlns:a16="http://schemas.microsoft.com/office/drawing/2014/main" val="296236643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 Eliminated by Remining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6881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 Degraded by Remining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389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Discharge Improved by Remining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4442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Post Mining Change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5232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263826-651E-41FC-B01F-B0BC419C6537}"/>
              </a:ext>
            </a:extLst>
          </p:cNvPr>
          <p:cNvCxnSpPr>
            <a:cxnSpLocks/>
          </p:cNvCxnSpPr>
          <p:nvPr/>
        </p:nvCxnSpPr>
        <p:spPr>
          <a:xfrm flipV="1">
            <a:off x="7908925" y="2857500"/>
            <a:ext cx="1111250" cy="70088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979D89-2B31-4AA7-8742-6AA133B93DF7}"/>
              </a:ext>
            </a:extLst>
          </p:cNvPr>
          <p:cNvCxnSpPr>
            <a:cxnSpLocks/>
          </p:cNvCxnSpPr>
          <p:nvPr/>
        </p:nvCxnSpPr>
        <p:spPr>
          <a:xfrm>
            <a:off x="7908925" y="3810001"/>
            <a:ext cx="1111250" cy="24764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C72598-376D-4B5D-AC47-5D265DB69F7D}"/>
              </a:ext>
            </a:extLst>
          </p:cNvPr>
          <p:cNvCxnSpPr>
            <a:cxnSpLocks/>
          </p:cNvCxnSpPr>
          <p:nvPr/>
        </p:nvCxnSpPr>
        <p:spPr>
          <a:xfrm>
            <a:off x="7908925" y="4069953"/>
            <a:ext cx="1111250" cy="161647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816934-A895-425B-A9A8-8206C91BBCD8}"/>
              </a:ext>
            </a:extLst>
          </p:cNvPr>
          <p:cNvCxnSpPr>
            <a:cxnSpLocks/>
          </p:cNvCxnSpPr>
          <p:nvPr/>
        </p:nvCxnSpPr>
        <p:spPr>
          <a:xfrm>
            <a:off x="7908925" y="4329905"/>
            <a:ext cx="1111250" cy="184566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063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2568</TotalTime>
  <Words>1903</Words>
  <Application>Microsoft Office PowerPoint</Application>
  <PresentationFormat>Widescreen</PresentationFormat>
  <Paragraphs>865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Worksheet</vt:lpstr>
      <vt:lpstr>A Study of Remining Practices within the Cambria District</vt:lpstr>
      <vt:lpstr>Cambria District Mining: Remining Review</vt:lpstr>
      <vt:lpstr>Pennsylvania Bituminous Remining: Previous Research</vt:lpstr>
      <vt:lpstr>Pennsylvania Bituminous Remining: Previous Research</vt:lpstr>
      <vt:lpstr>PowerPoint Presentation</vt:lpstr>
      <vt:lpstr>PowerPoint Presentation</vt:lpstr>
      <vt:lpstr>Data Sourcing: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Ideas for Further Research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Haney, Michael</dc:creator>
  <cp:lastModifiedBy>Martin, Rock</cp:lastModifiedBy>
  <cp:revision>72</cp:revision>
  <dcterms:created xsi:type="dcterms:W3CDTF">2017-09-20T13:34:32Z</dcterms:created>
  <dcterms:modified xsi:type="dcterms:W3CDTF">2017-10-04T00:35:08Z</dcterms:modified>
</cp:coreProperties>
</file>